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 id="2147483652" r:id="rId3"/>
    <p:sldMasterId id="2147483655" r:id="rId4"/>
    <p:sldMasterId id="2147483672" r:id="rId5"/>
  </p:sldMasterIdLst>
  <p:notesMasterIdLst>
    <p:notesMasterId r:id="rId36"/>
  </p:notesMasterIdLst>
  <p:sldIdLst>
    <p:sldId id="423" r:id="rId6"/>
    <p:sldId id="257" r:id="rId7"/>
    <p:sldId id="432" r:id="rId8"/>
    <p:sldId id="458" r:id="rId9"/>
    <p:sldId id="434" r:id="rId10"/>
    <p:sldId id="426" r:id="rId11"/>
    <p:sldId id="435" r:id="rId12"/>
    <p:sldId id="436" r:id="rId13"/>
    <p:sldId id="437" r:id="rId14"/>
    <p:sldId id="459" r:id="rId15"/>
    <p:sldId id="431" r:id="rId16"/>
    <p:sldId id="438" r:id="rId17"/>
    <p:sldId id="439" r:id="rId18"/>
    <p:sldId id="440" r:id="rId19"/>
    <p:sldId id="441" r:id="rId20"/>
    <p:sldId id="442" r:id="rId21"/>
    <p:sldId id="443" r:id="rId22"/>
    <p:sldId id="444" r:id="rId23"/>
    <p:sldId id="445" r:id="rId24"/>
    <p:sldId id="446" r:id="rId25"/>
    <p:sldId id="447" r:id="rId26"/>
    <p:sldId id="448" r:id="rId27"/>
    <p:sldId id="449" r:id="rId28"/>
    <p:sldId id="453" r:id="rId29"/>
    <p:sldId id="454" r:id="rId30"/>
    <p:sldId id="455" r:id="rId31"/>
    <p:sldId id="456" r:id="rId32"/>
    <p:sldId id="457" r:id="rId33"/>
    <p:sldId id="450" r:id="rId34"/>
    <p:sldId id="451" r:id="rId3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2A2E"/>
    <a:srgbClr val="363194"/>
    <a:srgbClr val="D3F5E2"/>
    <a:srgbClr val="D9D8EB"/>
    <a:srgbClr val="E36846"/>
    <a:srgbClr val="CFE8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3614" autoAdjust="0"/>
  </p:normalViewPr>
  <p:slideViewPr>
    <p:cSldViewPr snapToGrid="0">
      <p:cViewPr>
        <p:scale>
          <a:sx n="100" d="100"/>
          <a:sy n="100" d="100"/>
        </p:scale>
        <p:origin x="-18" y="24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0AE9EF-1B71-41CA-8AEC-8F3DAE1A740A}" type="datetimeFigureOut">
              <a:rPr lang="ru-RU" smtClean="0"/>
              <a:pPr/>
              <a:t>15.02.2024</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ABF0E1-7962-402B-8488-C2708AAB1503}" type="slidenum">
              <a:rPr lang="ru-RU" smtClean="0"/>
              <a:pPr/>
              <a:t>‹#›</a:t>
            </a:fld>
            <a:endParaRPr lang="ru-RU"/>
          </a:p>
        </p:txBody>
      </p:sp>
    </p:spTree>
    <p:extLst>
      <p:ext uri="{BB962C8B-B14F-4D97-AF65-F5344CB8AC3E}">
        <p14:creationId xmlns="" xmlns:p14="http://schemas.microsoft.com/office/powerpoint/2010/main" val="1237732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DABF0E1-7962-402B-8488-C2708AAB1503}" type="slidenum">
              <a:rPr lang="ru-RU" smtClean="0"/>
              <a:pPr/>
              <a:t>6</a:t>
            </a:fld>
            <a:endParaRPr lang="ru-RU"/>
          </a:p>
        </p:txBody>
      </p:sp>
    </p:spTree>
    <p:extLst>
      <p:ext uri="{BB962C8B-B14F-4D97-AF65-F5344CB8AC3E}">
        <p14:creationId xmlns="" xmlns:p14="http://schemas.microsoft.com/office/powerpoint/2010/main" val="3055387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16" name="Дата 3">
            <a:extLst>
              <a:ext uri="{FF2B5EF4-FFF2-40B4-BE49-F238E27FC236}">
                <a16:creationId xmlns="" xmlns:a16="http://schemas.microsoft.com/office/drawing/2014/main" id="{A0F82543-C29B-0D5E-DDFB-152EE9B01379}"/>
              </a:ext>
            </a:extLst>
          </p:cNvPr>
          <p:cNvSpPr txBox="1">
            <a:spLocks/>
          </p:cNvSpPr>
          <p:nvPr userDrawn="1"/>
        </p:nvSpPr>
        <p:spPr>
          <a:xfrm>
            <a:off x="923517" y="5834925"/>
            <a:ext cx="974700" cy="365125"/>
          </a:xfrm>
          <a:prstGeom prst="rect">
            <a:avLst/>
          </a:prstGeom>
        </p:spPr>
        <p:txBody>
          <a:bodyPr/>
          <a:lstStyle>
            <a:defPPr>
              <a:defRPr lang="ru-RU"/>
            </a:defPPr>
            <a:lvl1pPr marL="0" algn="ctr" defTabSz="914400" rtl="0" eaLnBrk="1" latinLnBrk="0" hangingPunct="1">
              <a:defRPr lang="ru-RU" sz="1200" b="1" kern="1200" baseline="0" smtClean="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dirty="0">
              <a:solidFill>
                <a:srgbClr val="363194"/>
              </a:solidFill>
              <a:latin typeface="Arial" panose="020B0604020202020204"/>
            </a:endParaRPr>
          </a:p>
        </p:txBody>
      </p:sp>
      <p:sp>
        <p:nvSpPr>
          <p:cNvPr id="3" name="Подзаголовок 2">
            <a:extLst>
              <a:ext uri="{FF2B5EF4-FFF2-40B4-BE49-F238E27FC236}">
                <a16:creationId xmlns="" xmlns:a16="http://schemas.microsoft.com/office/drawing/2014/main" id="{F069DFFB-C6F8-2A44-C30E-91A7BD289FEE}"/>
              </a:ext>
            </a:extLst>
          </p:cNvPr>
          <p:cNvSpPr>
            <a:spLocks noGrp="1"/>
          </p:cNvSpPr>
          <p:nvPr>
            <p:ph type="subTitle" idx="1" hasCustomPrompt="1"/>
          </p:nvPr>
        </p:nvSpPr>
        <p:spPr>
          <a:xfrm>
            <a:off x="925438" y="3267945"/>
            <a:ext cx="6611568" cy="365125"/>
          </a:xfrm>
          <a:prstGeom prst="rect">
            <a:avLst/>
          </a:prstGeom>
        </p:spPr>
        <p:txBody>
          <a:bodyPr>
            <a:normAutofit/>
          </a:bodyPr>
          <a:lstStyle>
            <a:lvl1pPr marL="0" indent="0" algn="l">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dirty="0"/>
              <a:t>образец подзаголовка</a:t>
            </a:r>
          </a:p>
        </p:txBody>
      </p:sp>
      <p:sp>
        <p:nvSpPr>
          <p:cNvPr id="9" name="Заголовок 8">
            <a:extLst>
              <a:ext uri="{FF2B5EF4-FFF2-40B4-BE49-F238E27FC236}">
                <a16:creationId xmlns="" xmlns:a16="http://schemas.microsoft.com/office/drawing/2014/main" id="{94E159DB-C40A-1886-8268-3F63F133A1F2}"/>
              </a:ext>
            </a:extLst>
          </p:cNvPr>
          <p:cNvSpPr>
            <a:spLocks noGrp="1"/>
          </p:cNvSpPr>
          <p:nvPr>
            <p:ph type="title" hasCustomPrompt="1"/>
          </p:nvPr>
        </p:nvSpPr>
        <p:spPr>
          <a:xfrm>
            <a:off x="914725" y="2829798"/>
            <a:ext cx="6611568" cy="566594"/>
          </a:xfrm>
          <a:prstGeom prst="rect">
            <a:avLst/>
          </a:prstGeom>
        </p:spPr>
        <p:txBody>
          <a:bodyPr/>
          <a:lstStyle>
            <a:lvl1pPr>
              <a:defRPr sz="2800" b="1"/>
            </a:lvl1pPr>
          </a:lstStyle>
          <a:p>
            <a:r>
              <a:rPr lang="ru-RU" dirty="0"/>
              <a:t>ОБРАЗЕЦ ЗАГОЛОВКА</a:t>
            </a:r>
          </a:p>
        </p:txBody>
      </p:sp>
      <p:sp>
        <p:nvSpPr>
          <p:cNvPr id="25" name="Дата 24">
            <a:extLst>
              <a:ext uri="{FF2B5EF4-FFF2-40B4-BE49-F238E27FC236}">
                <a16:creationId xmlns="" xmlns:a16="http://schemas.microsoft.com/office/drawing/2014/main" id="{83F37492-9A68-EA6B-3787-2DF4EEF4F9A1}"/>
              </a:ext>
            </a:extLst>
          </p:cNvPr>
          <p:cNvSpPr>
            <a:spLocks noGrp="1"/>
          </p:cNvSpPr>
          <p:nvPr>
            <p:ph type="dt" sz="half" idx="10"/>
          </p:nvPr>
        </p:nvSpPr>
        <p:spPr>
          <a:xfrm>
            <a:off x="936961" y="5802435"/>
            <a:ext cx="1006140" cy="365125"/>
          </a:xfrm>
          <a:prstGeom prst="rect">
            <a:avLst/>
          </a:prstGeom>
        </p:spPr>
        <p:txBody>
          <a:bodyPr/>
          <a:lstStyle/>
          <a:p>
            <a:fld id="{66066E51-5F4A-43E2-A6C2-84789929AB13}" type="datetimeFigureOut">
              <a:rPr lang="ru-RU" smtClean="0"/>
              <a:pPr/>
              <a:t>15.02.2024</a:t>
            </a:fld>
            <a:endParaRPr lang="ru-RU" dirty="0"/>
          </a:p>
        </p:txBody>
      </p:sp>
      <p:sp>
        <p:nvSpPr>
          <p:cNvPr id="26" name="Нижний колонтитул 25">
            <a:extLst>
              <a:ext uri="{FF2B5EF4-FFF2-40B4-BE49-F238E27FC236}">
                <a16:creationId xmlns="" xmlns:a16="http://schemas.microsoft.com/office/drawing/2014/main" id="{F09EB815-7309-2FB6-E4DD-20C2ACDB6378}"/>
              </a:ext>
            </a:extLst>
          </p:cNvPr>
          <p:cNvSpPr>
            <a:spLocks noGrp="1"/>
          </p:cNvSpPr>
          <p:nvPr>
            <p:ph type="ftr" sz="quarter" idx="11"/>
          </p:nvPr>
        </p:nvSpPr>
        <p:spPr>
          <a:xfrm>
            <a:off x="2051540" y="5802434"/>
            <a:ext cx="4114800" cy="365125"/>
          </a:xfrm>
          <a:prstGeom prst="rect">
            <a:avLst/>
          </a:prstGeom>
        </p:spPr>
        <p:txBody>
          <a:bodyPr/>
          <a:lstStyle/>
          <a:p>
            <a:endParaRPr lang="ru-RU" dirty="0"/>
          </a:p>
        </p:txBody>
      </p:sp>
    </p:spTree>
    <p:extLst>
      <p:ext uri="{BB962C8B-B14F-4D97-AF65-F5344CB8AC3E}">
        <p14:creationId xmlns="" xmlns:p14="http://schemas.microsoft.com/office/powerpoint/2010/main" val="125573396"/>
      </p:ext>
    </p:extLst>
  </p:cSld>
  <p:clrMapOvr>
    <a:masterClrMapping/>
  </p:clrMapOvr>
  <p:extLst>
    <p:ext uri="{DCECCB84-F9BA-43D5-87BE-67443E8EF086}">
      <p15:sldGuideLst xmlns="" xmlns:p15="http://schemas.microsoft.com/office/powerpoint/2012/main">
        <p15:guide id="1" orient="horz" pos="2160" userDrawn="1">
          <p15:clr>
            <a:srgbClr val="FBAE40"/>
          </p15:clr>
        </p15:guide>
        <p15:guide id="2" pos="3840" userDrawn="1">
          <p15:clr>
            <a:srgbClr val="FBAE40"/>
          </p15:clr>
        </p15:guide>
        <p15:guide id="3" pos="642" userDrawn="1">
          <p15:clr>
            <a:srgbClr val="FBAE40"/>
          </p15:clr>
        </p15:guide>
        <p15:guide id="4" orient="horz" pos="200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Изображение с текстом_2">
    <p:spTree>
      <p:nvGrpSpPr>
        <p:cNvPr id="1" name=""/>
        <p:cNvGrpSpPr/>
        <p:nvPr/>
      </p:nvGrpSpPr>
      <p:grpSpPr>
        <a:xfrm>
          <a:off x="0" y="0"/>
          <a:ext cx="0" cy="0"/>
          <a:chOff x="0" y="0"/>
          <a:chExt cx="0" cy="0"/>
        </a:xfrm>
      </p:grpSpPr>
      <p:sp>
        <p:nvSpPr>
          <p:cNvPr id="6" name="object 13">
            <a:extLst>
              <a:ext uri="{FF2B5EF4-FFF2-40B4-BE49-F238E27FC236}">
                <a16:creationId xmlns="" xmlns:a16="http://schemas.microsoft.com/office/drawing/2014/main" id="{821B21DE-85EE-6E42-463C-EB834293C958}"/>
              </a:ext>
            </a:extLst>
          </p:cNvPr>
          <p:cNvSpPr/>
          <p:nvPr userDrawn="1"/>
        </p:nvSpPr>
        <p:spPr>
          <a:xfrm>
            <a:off x="0" y="543051"/>
            <a:ext cx="417443" cy="87382"/>
          </a:xfrm>
          <a:custGeom>
            <a:avLst/>
            <a:gdLst/>
            <a:ahLst/>
            <a:cxnLst/>
            <a:rect l="l" t="t" r="r" b="b"/>
            <a:pathLst>
              <a:path w="571500" h="76200">
                <a:moveTo>
                  <a:pt x="571500" y="0"/>
                </a:moveTo>
                <a:lnTo>
                  <a:pt x="0" y="0"/>
                </a:lnTo>
                <a:lnTo>
                  <a:pt x="0" y="76200"/>
                </a:lnTo>
                <a:lnTo>
                  <a:pt x="571500" y="76200"/>
                </a:lnTo>
                <a:lnTo>
                  <a:pt x="571500" y="0"/>
                </a:lnTo>
                <a:close/>
              </a:path>
            </a:pathLst>
          </a:custGeom>
          <a:solidFill>
            <a:srgbClr val="7DBBFC"/>
          </a:solidFill>
        </p:spPr>
        <p:txBody>
          <a:bodyPr wrap="square" lIns="0" tIns="0" rIns="0" bIns="0" rtlCol="0"/>
          <a:lstStyle/>
          <a:p>
            <a:endParaRPr/>
          </a:p>
        </p:txBody>
      </p:sp>
      <p:sp>
        <p:nvSpPr>
          <p:cNvPr id="10" name="Заголовок 1">
            <a:extLst>
              <a:ext uri="{FF2B5EF4-FFF2-40B4-BE49-F238E27FC236}">
                <a16:creationId xmlns="" xmlns:a16="http://schemas.microsoft.com/office/drawing/2014/main" id="{CA69C4E8-77D3-0194-6E1F-8CDAC0790DC9}"/>
              </a:ext>
            </a:extLst>
          </p:cNvPr>
          <p:cNvSpPr>
            <a:spLocks noGrp="1"/>
          </p:cNvSpPr>
          <p:nvPr>
            <p:ph type="title" hasCustomPrompt="1"/>
          </p:nvPr>
        </p:nvSpPr>
        <p:spPr>
          <a:xfrm>
            <a:off x="599661" y="397564"/>
            <a:ext cx="9518374" cy="516836"/>
          </a:xfrm>
          <a:prstGeom prst="rect">
            <a:avLst/>
          </a:prstGeom>
        </p:spPr>
        <p:txBody>
          <a:bodyPr anchor="t">
            <a:normAutofit/>
          </a:bodyPr>
          <a:lstStyle>
            <a:lvl1pPr>
              <a:defRPr sz="2200" b="1">
                <a:solidFill>
                  <a:srgbClr val="363194"/>
                </a:solidFill>
              </a:defRPr>
            </a:lvl1pPr>
          </a:lstStyle>
          <a:p>
            <a:r>
              <a:rPr lang="ru-RU" dirty="0"/>
              <a:t>ОБРАЗЕЦ ЗАГОЛОВКА</a:t>
            </a:r>
          </a:p>
        </p:txBody>
      </p:sp>
      <p:sp>
        <p:nvSpPr>
          <p:cNvPr id="12" name="Рисунок 11">
            <a:extLst>
              <a:ext uri="{FF2B5EF4-FFF2-40B4-BE49-F238E27FC236}">
                <a16:creationId xmlns="" xmlns:a16="http://schemas.microsoft.com/office/drawing/2014/main" id="{826B263B-E390-012A-5F0A-39E844838383}"/>
              </a:ext>
            </a:extLst>
          </p:cNvPr>
          <p:cNvSpPr>
            <a:spLocks noGrp="1"/>
          </p:cNvSpPr>
          <p:nvPr>
            <p:ph type="pic" sz="quarter" idx="12"/>
          </p:nvPr>
        </p:nvSpPr>
        <p:spPr>
          <a:xfrm>
            <a:off x="4572499" y="1852613"/>
            <a:ext cx="6525731" cy="3609975"/>
          </a:xfrm>
          <a:prstGeom prst="roundRect">
            <a:avLst>
              <a:gd name="adj" fmla="val 3281"/>
            </a:avLst>
          </a:prstGeom>
        </p:spPr>
        <p:txBody>
          <a:bodyPr/>
          <a:lstStyle/>
          <a:p>
            <a:endParaRPr lang="ru-RU"/>
          </a:p>
        </p:txBody>
      </p:sp>
      <p:sp>
        <p:nvSpPr>
          <p:cNvPr id="4" name="Текст 14">
            <a:extLst>
              <a:ext uri="{FF2B5EF4-FFF2-40B4-BE49-F238E27FC236}">
                <a16:creationId xmlns="" xmlns:a16="http://schemas.microsoft.com/office/drawing/2014/main" id="{CFD94AFF-47FA-B07D-6D6E-1B1434C57BC9}"/>
              </a:ext>
            </a:extLst>
          </p:cNvPr>
          <p:cNvSpPr>
            <a:spLocks noGrp="1"/>
          </p:cNvSpPr>
          <p:nvPr>
            <p:ph type="body" sz="quarter" idx="14"/>
          </p:nvPr>
        </p:nvSpPr>
        <p:spPr>
          <a:xfrm>
            <a:off x="599661" y="1852612"/>
            <a:ext cx="3491076" cy="3609976"/>
          </a:xfrm>
          <a:prstGeom prst="rect">
            <a:avLst/>
          </a:prstGeom>
        </p:spPr>
        <p:txBody>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3" name="Текст 7">
            <a:extLst>
              <a:ext uri="{FF2B5EF4-FFF2-40B4-BE49-F238E27FC236}">
                <a16:creationId xmlns="" xmlns:a16="http://schemas.microsoft.com/office/drawing/2014/main" id="{A5609147-C3F3-A48D-6473-3423B8E24B16}"/>
              </a:ext>
            </a:extLst>
          </p:cNvPr>
          <p:cNvSpPr>
            <a:spLocks noGrp="1"/>
          </p:cNvSpPr>
          <p:nvPr>
            <p:ph type="body" sz="quarter" idx="15" hasCustomPrompt="1"/>
          </p:nvPr>
        </p:nvSpPr>
        <p:spPr>
          <a:xfrm>
            <a:off x="599661" y="685800"/>
            <a:ext cx="9519064" cy="365125"/>
          </a:xfrm>
          <a:prstGeom prst="rect">
            <a:avLst/>
          </a:prstGeom>
        </p:spPr>
        <p:txBody>
          <a:bodyPr/>
          <a:lstStyle>
            <a:lvl1pPr marL="0" indent="0">
              <a:buNone/>
              <a:defRPr sz="1400" b="1"/>
            </a:lvl1pPr>
            <a:lvl2pPr marL="457200" indent="0">
              <a:buNone/>
              <a:defRPr/>
            </a:lvl2pPr>
            <a:lvl3pPr marL="914400" indent="0">
              <a:buNone/>
              <a:defRPr/>
            </a:lvl3pPr>
            <a:lvl4pPr marL="1371600" indent="0">
              <a:buNone/>
              <a:defRPr/>
            </a:lvl4pPr>
            <a:lvl5pPr marL="1828800" indent="0">
              <a:buNone/>
              <a:defRPr/>
            </a:lvl5pPr>
          </a:lstStyle>
          <a:p>
            <a:pPr lvl="0"/>
            <a:r>
              <a:rPr lang="ru-RU" dirty="0"/>
              <a:t>подзаголовок</a:t>
            </a:r>
          </a:p>
        </p:txBody>
      </p:sp>
      <p:sp>
        <p:nvSpPr>
          <p:cNvPr id="5" name="Нижний колонтитул 3">
            <a:extLst>
              <a:ext uri="{FF2B5EF4-FFF2-40B4-BE49-F238E27FC236}">
                <a16:creationId xmlns="" xmlns:a16="http://schemas.microsoft.com/office/drawing/2014/main" id="{C8075BC7-29F4-10A7-6099-61883186610E}"/>
              </a:ext>
            </a:extLst>
          </p:cNvPr>
          <p:cNvSpPr>
            <a:spLocks noGrp="1"/>
          </p:cNvSpPr>
          <p:nvPr>
            <p:ph type="ftr" sz="quarter" idx="11"/>
          </p:nvPr>
        </p:nvSpPr>
        <p:spPr>
          <a:xfrm>
            <a:off x="320183" y="6448271"/>
            <a:ext cx="10219315" cy="365125"/>
          </a:xfrm>
          <a:prstGeom prst="rect">
            <a:avLst/>
          </a:prstGeom>
        </p:spPr>
        <p:txBody>
          <a:bodyPr/>
          <a:lstStyle>
            <a:lvl1pPr algn="l">
              <a:defRPr sz="1200" b="1">
                <a:solidFill>
                  <a:srgbClr val="7DBBFC"/>
                </a:solidFill>
              </a:defRPr>
            </a:lvl1pPr>
          </a:lstStyle>
          <a:p>
            <a:r>
              <a:rPr lang="ru-RU" dirty="0"/>
              <a:t>колонтитул</a:t>
            </a:r>
          </a:p>
        </p:txBody>
      </p:sp>
    </p:spTree>
    <p:extLst>
      <p:ext uri="{BB962C8B-B14F-4D97-AF65-F5344CB8AC3E}">
        <p14:creationId xmlns="" xmlns:p14="http://schemas.microsoft.com/office/powerpoint/2010/main" val="504745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Два изображения">
    <p:spTree>
      <p:nvGrpSpPr>
        <p:cNvPr id="1" name=""/>
        <p:cNvGrpSpPr/>
        <p:nvPr/>
      </p:nvGrpSpPr>
      <p:grpSpPr>
        <a:xfrm>
          <a:off x="0" y="0"/>
          <a:ext cx="0" cy="0"/>
          <a:chOff x="0" y="0"/>
          <a:chExt cx="0" cy="0"/>
        </a:xfrm>
      </p:grpSpPr>
      <p:sp>
        <p:nvSpPr>
          <p:cNvPr id="6" name="object 13">
            <a:extLst>
              <a:ext uri="{FF2B5EF4-FFF2-40B4-BE49-F238E27FC236}">
                <a16:creationId xmlns="" xmlns:a16="http://schemas.microsoft.com/office/drawing/2014/main" id="{821B21DE-85EE-6E42-463C-EB834293C958}"/>
              </a:ext>
            </a:extLst>
          </p:cNvPr>
          <p:cNvSpPr/>
          <p:nvPr userDrawn="1"/>
        </p:nvSpPr>
        <p:spPr>
          <a:xfrm>
            <a:off x="0" y="543051"/>
            <a:ext cx="417443" cy="87382"/>
          </a:xfrm>
          <a:custGeom>
            <a:avLst/>
            <a:gdLst/>
            <a:ahLst/>
            <a:cxnLst/>
            <a:rect l="l" t="t" r="r" b="b"/>
            <a:pathLst>
              <a:path w="571500" h="76200">
                <a:moveTo>
                  <a:pt x="571500" y="0"/>
                </a:moveTo>
                <a:lnTo>
                  <a:pt x="0" y="0"/>
                </a:lnTo>
                <a:lnTo>
                  <a:pt x="0" y="76200"/>
                </a:lnTo>
                <a:lnTo>
                  <a:pt x="571500" y="76200"/>
                </a:lnTo>
                <a:lnTo>
                  <a:pt x="571500" y="0"/>
                </a:lnTo>
                <a:close/>
              </a:path>
            </a:pathLst>
          </a:custGeom>
          <a:solidFill>
            <a:srgbClr val="7DBBFC"/>
          </a:solidFill>
        </p:spPr>
        <p:txBody>
          <a:bodyPr wrap="square" lIns="0" tIns="0" rIns="0" bIns="0" rtlCol="0"/>
          <a:lstStyle/>
          <a:p>
            <a:endParaRPr/>
          </a:p>
        </p:txBody>
      </p:sp>
      <p:sp>
        <p:nvSpPr>
          <p:cNvPr id="10" name="Заголовок 1">
            <a:extLst>
              <a:ext uri="{FF2B5EF4-FFF2-40B4-BE49-F238E27FC236}">
                <a16:creationId xmlns="" xmlns:a16="http://schemas.microsoft.com/office/drawing/2014/main" id="{CA69C4E8-77D3-0194-6E1F-8CDAC0790DC9}"/>
              </a:ext>
            </a:extLst>
          </p:cNvPr>
          <p:cNvSpPr>
            <a:spLocks noGrp="1"/>
          </p:cNvSpPr>
          <p:nvPr>
            <p:ph type="title" hasCustomPrompt="1"/>
          </p:nvPr>
        </p:nvSpPr>
        <p:spPr>
          <a:xfrm>
            <a:off x="599661" y="397564"/>
            <a:ext cx="9518374" cy="516836"/>
          </a:xfrm>
          <a:prstGeom prst="rect">
            <a:avLst/>
          </a:prstGeom>
        </p:spPr>
        <p:txBody>
          <a:bodyPr anchor="t">
            <a:normAutofit/>
          </a:bodyPr>
          <a:lstStyle>
            <a:lvl1pPr>
              <a:defRPr sz="2200" b="1">
                <a:solidFill>
                  <a:schemeClr val="accent1"/>
                </a:solidFill>
              </a:defRPr>
            </a:lvl1pPr>
          </a:lstStyle>
          <a:p>
            <a:r>
              <a:rPr lang="ru-RU" dirty="0"/>
              <a:t>ОБРАЗЕЦ ЗАГОЛОВКА</a:t>
            </a:r>
          </a:p>
        </p:txBody>
      </p:sp>
      <p:sp>
        <p:nvSpPr>
          <p:cNvPr id="12" name="Рисунок 11">
            <a:extLst>
              <a:ext uri="{FF2B5EF4-FFF2-40B4-BE49-F238E27FC236}">
                <a16:creationId xmlns="" xmlns:a16="http://schemas.microsoft.com/office/drawing/2014/main" id="{826B263B-E390-012A-5F0A-39E844838383}"/>
              </a:ext>
            </a:extLst>
          </p:cNvPr>
          <p:cNvSpPr>
            <a:spLocks noGrp="1"/>
          </p:cNvSpPr>
          <p:nvPr>
            <p:ph type="pic" sz="quarter" idx="12"/>
          </p:nvPr>
        </p:nvSpPr>
        <p:spPr>
          <a:xfrm>
            <a:off x="3838575" y="1852613"/>
            <a:ext cx="3055938" cy="3609975"/>
          </a:xfrm>
          <a:prstGeom prst="roundRect">
            <a:avLst>
              <a:gd name="adj" fmla="val 3281"/>
            </a:avLst>
          </a:prstGeom>
        </p:spPr>
        <p:txBody>
          <a:bodyPr/>
          <a:lstStyle/>
          <a:p>
            <a:endParaRPr lang="ru-RU"/>
          </a:p>
        </p:txBody>
      </p:sp>
      <p:sp>
        <p:nvSpPr>
          <p:cNvPr id="13" name="Рисунок 11">
            <a:extLst>
              <a:ext uri="{FF2B5EF4-FFF2-40B4-BE49-F238E27FC236}">
                <a16:creationId xmlns="" xmlns:a16="http://schemas.microsoft.com/office/drawing/2014/main" id="{1B70D70E-2EE6-BF62-5660-FF6CFAD0E63D}"/>
              </a:ext>
            </a:extLst>
          </p:cNvPr>
          <p:cNvSpPr>
            <a:spLocks noGrp="1"/>
          </p:cNvSpPr>
          <p:nvPr>
            <p:ph type="pic" sz="quarter" idx="13"/>
          </p:nvPr>
        </p:nvSpPr>
        <p:spPr>
          <a:xfrm>
            <a:off x="7308368" y="1852612"/>
            <a:ext cx="5252600" cy="3609975"/>
          </a:xfrm>
          <a:prstGeom prst="roundRect">
            <a:avLst>
              <a:gd name="adj" fmla="val 3281"/>
            </a:avLst>
          </a:prstGeom>
        </p:spPr>
        <p:txBody>
          <a:bodyPr/>
          <a:lstStyle/>
          <a:p>
            <a:endParaRPr lang="ru-RU"/>
          </a:p>
        </p:txBody>
      </p:sp>
      <p:sp>
        <p:nvSpPr>
          <p:cNvPr id="15" name="Текст 14">
            <a:extLst>
              <a:ext uri="{FF2B5EF4-FFF2-40B4-BE49-F238E27FC236}">
                <a16:creationId xmlns="" xmlns:a16="http://schemas.microsoft.com/office/drawing/2014/main" id="{5B3B671A-5AD2-35DA-9E7E-3AE2D169484F}"/>
              </a:ext>
            </a:extLst>
          </p:cNvPr>
          <p:cNvSpPr>
            <a:spLocks noGrp="1"/>
          </p:cNvSpPr>
          <p:nvPr>
            <p:ph type="body" sz="quarter" idx="14"/>
          </p:nvPr>
        </p:nvSpPr>
        <p:spPr>
          <a:xfrm>
            <a:off x="599661" y="1852612"/>
            <a:ext cx="2624552" cy="3609976"/>
          </a:xfrm>
          <a:prstGeom prst="rect">
            <a:avLst/>
          </a:prstGeom>
        </p:spPr>
        <p:txBody>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3" name="Номер слайда 4">
            <a:extLst>
              <a:ext uri="{FF2B5EF4-FFF2-40B4-BE49-F238E27FC236}">
                <a16:creationId xmlns="" xmlns:a16="http://schemas.microsoft.com/office/drawing/2014/main" id="{50E73817-7DF2-7F29-C8B8-0FFF36405A83}"/>
              </a:ext>
            </a:extLst>
          </p:cNvPr>
          <p:cNvSpPr txBox="1">
            <a:spLocks/>
          </p:cNvSpPr>
          <p:nvPr userDrawn="1"/>
        </p:nvSpPr>
        <p:spPr>
          <a:xfrm>
            <a:off x="9328642" y="6448271"/>
            <a:ext cx="2743200" cy="365125"/>
          </a:xfrm>
          <a:prstGeom prst="rect">
            <a:avLst/>
          </a:prstGeom>
        </p:spPr>
        <p:txBody>
          <a:bodyPr vert="horz" lIns="91440" tIns="45720" rIns="91440" bIns="45720" rtlCol="0" anchor="ctr"/>
          <a:lstStyle>
            <a:defPPr>
              <a:defRPr lang="ru-RU"/>
            </a:defPPr>
            <a:lvl1pPr marL="0" algn="r" defTabSz="914400" rtl="0" eaLnBrk="1" latinLnBrk="0" hangingPunct="1">
              <a:defRPr lang="ru-RU" sz="1400" kern="1200" smtClean="0">
                <a:solidFill>
                  <a:schemeClr val="accent5"/>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206CA5A-69F8-4550-98E0-63AB887DEF64}" type="slidenum">
              <a:rPr lang="ru-RU" b="1" smtClean="0">
                <a:solidFill>
                  <a:srgbClr val="7DBBFC"/>
                </a:solidFill>
              </a:rPr>
              <a:pPr/>
              <a:t>‹#›</a:t>
            </a:fld>
            <a:endParaRPr lang="ru-RU" b="1" dirty="0">
              <a:solidFill>
                <a:srgbClr val="7DBBFC"/>
              </a:solidFill>
            </a:endParaRPr>
          </a:p>
        </p:txBody>
      </p:sp>
      <p:sp>
        <p:nvSpPr>
          <p:cNvPr id="4" name="Текст 7">
            <a:extLst>
              <a:ext uri="{FF2B5EF4-FFF2-40B4-BE49-F238E27FC236}">
                <a16:creationId xmlns="" xmlns:a16="http://schemas.microsoft.com/office/drawing/2014/main" id="{DBBDEB4D-C5A4-7A07-798C-EA53C745A770}"/>
              </a:ext>
            </a:extLst>
          </p:cNvPr>
          <p:cNvSpPr>
            <a:spLocks noGrp="1"/>
          </p:cNvSpPr>
          <p:nvPr>
            <p:ph type="body" sz="quarter" idx="15" hasCustomPrompt="1"/>
          </p:nvPr>
        </p:nvSpPr>
        <p:spPr>
          <a:xfrm>
            <a:off x="599661" y="685800"/>
            <a:ext cx="9519064" cy="365125"/>
          </a:xfrm>
          <a:prstGeom prst="rect">
            <a:avLst/>
          </a:prstGeom>
        </p:spPr>
        <p:txBody>
          <a:bodyPr/>
          <a:lstStyle>
            <a:lvl1pPr marL="0" indent="0">
              <a:buNone/>
              <a:defRPr sz="1400" b="1"/>
            </a:lvl1pPr>
            <a:lvl2pPr marL="457200" indent="0">
              <a:buNone/>
              <a:defRPr/>
            </a:lvl2pPr>
            <a:lvl3pPr marL="914400" indent="0">
              <a:buNone/>
              <a:defRPr/>
            </a:lvl3pPr>
            <a:lvl4pPr marL="1371600" indent="0">
              <a:buNone/>
              <a:defRPr/>
            </a:lvl4pPr>
            <a:lvl5pPr marL="1828800" indent="0">
              <a:buNone/>
              <a:defRPr/>
            </a:lvl5pPr>
          </a:lstStyle>
          <a:p>
            <a:pPr lvl="0"/>
            <a:r>
              <a:rPr lang="ru-RU" dirty="0"/>
              <a:t>подзаголовок</a:t>
            </a:r>
          </a:p>
        </p:txBody>
      </p:sp>
      <p:sp>
        <p:nvSpPr>
          <p:cNvPr id="7" name="Нижний колонтитул 3">
            <a:extLst>
              <a:ext uri="{FF2B5EF4-FFF2-40B4-BE49-F238E27FC236}">
                <a16:creationId xmlns="" xmlns:a16="http://schemas.microsoft.com/office/drawing/2014/main" id="{245DBB21-2694-9011-C1A0-751E006724B6}"/>
              </a:ext>
            </a:extLst>
          </p:cNvPr>
          <p:cNvSpPr>
            <a:spLocks noGrp="1"/>
          </p:cNvSpPr>
          <p:nvPr>
            <p:ph type="ftr" sz="quarter" idx="11"/>
          </p:nvPr>
        </p:nvSpPr>
        <p:spPr>
          <a:xfrm>
            <a:off x="320183" y="6448271"/>
            <a:ext cx="10219315" cy="365125"/>
          </a:xfrm>
          <a:prstGeom prst="rect">
            <a:avLst/>
          </a:prstGeom>
        </p:spPr>
        <p:txBody>
          <a:bodyPr/>
          <a:lstStyle>
            <a:lvl1pPr algn="l">
              <a:defRPr sz="1200" b="1">
                <a:solidFill>
                  <a:srgbClr val="7DBBFC"/>
                </a:solidFill>
              </a:defRPr>
            </a:lvl1pPr>
          </a:lstStyle>
          <a:p>
            <a:r>
              <a:rPr lang="ru-RU" dirty="0"/>
              <a:t>колонтитул</a:t>
            </a:r>
          </a:p>
        </p:txBody>
      </p:sp>
    </p:spTree>
    <p:extLst>
      <p:ext uri="{BB962C8B-B14F-4D97-AF65-F5344CB8AC3E}">
        <p14:creationId xmlns="" xmlns:p14="http://schemas.microsoft.com/office/powerpoint/2010/main" val="25567925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Три изображения">
    <p:spTree>
      <p:nvGrpSpPr>
        <p:cNvPr id="1" name=""/>
        <p:cNvGrpSpPr/>
        <p:nvPr/>
      </p:nvGrpSpPr>
      <p:grpSpPr>
        <a:xfrm>
          <a:off x="0" y="0"/>
          <a:ext cx="0" cy="0"/>
          <a:chOff x="0" y="0"/>
          <a:chExt cx="0" cy="0"/>
        </a:xfrm>
      </p:grpSpPr>
      <p:sp>
        <p:nvSpPr>
          <p:cNvPr id="6" name="object 13">
            <a:extLst>
              <a:ext uri="{FF2B5EF4-FFF2-40B4-BE49-F238E27FC236}">
                <a16:creationId xmlns="" xmlns:a16="http://schemas.microsoft.com/office/drawing/2014/main" id="{821B21DE-85EE-6E42-463C-EB834293C958}"/>
              </a:ext>
            </a:extLst>
          </p:cNvPr>
          <p:cNvSpPr/>
          <p:nvPr userDrawn="1"/>
        </p:nvSpPr>
        <p:spPr>
          <a:xfrm>
            <a:off x="0" y="543051"/>
            <a:ext cx="417443" cy="87382"/>
          </a:xfrm>
          <a:custGeom>
            <a:avLst/>
            <a:gdLst/>
            <a:ahLst/>
            <a:cxnLst/>
            <a:rect l="l" t="t" r="r" b="b"/>
            <a:pathLst>
              <a:path w="571500" h="76200">
                <a:moveTo>
                  <a:pt x="571500" y="0"/>
                </a:moveTo>
                <a:lnTo>
                  <a:pt x="0" y="0"/>
                </a:lnTo>
                <a:lnTo>
                  <a:pt x="0" y="76200"/>
                </a:lnTo>
                <a:lnTo>
                  <a:pt x="571500" y="76200"/>
                </a:lnTo>
                <a:lnTo>
                  <a:pt x="571500" y="0"/>
                </a:lnTo>
                <a:close/>
              </a:path>
            </a:pathLst>
          </a:custGeom>
          <a:solidFill>
            <a:srgbClr val="7DBBFC"/>
          </a:solidFill>
        </p:spPr>
        <p:txBody>
          <a:bodyPr wrap="square" lIns="0" tIns="0" rIns="0" bIns="0" rtlCol="0"/>
          <a:lstStyle/>
          <a:p>
            <a:endParaRPr/>
          </a:p>
        </p:txBody>
      </p:sp>
      <p:sp>
        <p:nvSpPr>
          <p:cNvPr id="10" name="Заголовок 1">
            <a:extLst>
              <a:ext uri="{FF2B5EF4-FFF2-40B4-BE49-F238E27FC236}">
                <a16:creationId xmlns="" xmlns:a16="http://schemas.microsoft.com/office/drawing/2014/main" id="{CA69C4E8-77D3-0194-6E1F-8CDAC0790DC9}"/>
              </a:ext>
            </a:extLst>
          </p:cNvPr>
          <p:cNvSpPr>
            <a:spLocks noGrp="1"/>
          </p:cNvSpPr>
          <p:nvPr>
            <p:ph type="title" hasCustomPrompt="1"/>
          </p:nvPr>
        </p:nvSpPr>
        <p:spPr>
          <a:xfrm>
            <a:off x="599661" y="397564"/>
            <a:ext cx="9518374" cy="516836"/>
          </a:xfrm>
          <a:prstGeom prst="rect">
            <a:avLst/>
          </a:prstGeom>
        </p:spPr>
        <p:txBody>
          <a:bodyPr anchor="t">
            <a:normAutofit/>
          </a:bodyPr>
          <a:lstStyle>
            <a:lvl1pPr>
              <a:defRPr sz="2200" b="1">
                <a:solidFill>
                  <a:srgbClr val="363194"/>
                </a:solidFill>
              </a:defRPr>
            </a:lvl1pPr>
          </a:lstStyle>
          <a:p>
            <a:r>
              <a:rPr lang="ru-RU" dirty="0"/>
              <a:t>ОБРАЗЕЦ ЗАГОЛОВКА</a:t>
            </a:r>
          </a:p>
        </p:txBody>
      </p:sp>
      <p:sp>
        <p:nvSpPr>
          <p:cNvPr id="12" name="Рисунок 11">
            <a:extLst>
              <a:ext uri="{FF2B5EF4-FFF2-40B4-BE49-F238E27FC236}">
                <a16:creationId xmlns="" xmlns:a16="http://schemas.microsoft.com/office/drawing/2014/main" id="{826B263B-E390-012A-5F0A-39E844838383}"/>
              </a:ext>
            </a:extLst>
          </p:cNvPr>
          <p:cNvSpPr>
            <a:spLocks noGrp="1"/>
          </p:cNvSpPr>
          <p:nvPr>
            <p:ph type="pic" sz="quarter" idx="12"/>
          </p:nvPr>
        </p:nvSpPr>
        <p:spPr>
          <a:xfrm>
            <a:off x="4572500" y="1852613"/>
            <a:ext cx="3055938" cy="3609975"/>
          </a:xfrm>
          <a:prstGeom prst="roundRect">
            <a:avLst>
              <a:gd name="adj" fmla="val 3281"/>
            </a:avLst>
          </a:prstGeom>
        </p:spPr>
        <p:txBody>
          <a:bodyPr/>
          <a:lstStyle/>
          <a:p>
            <a:endParaRPr lang="ru-RU"/>
          </a:p>
        </p:txBody>
      </p:sp>
      <p:sp>
        <p:nvSpPr>
          <p:cNvPr id="2" name="Рисунок 11">
            <a:extLst>
              <a:ext uri="{FF2B5EF4-FFF2-40B4-BE49-F238E27FC236}">
                <a16:creationId xmlns="" xmlns:a16="http://schemas.microsoft.com/office/drawing/2014/main" id="{69466542-69BD-7C3F-0AD3-286F33486761}"/>
              </a:ext>
            </a:extLst>
          </p:cNvPr>
          <p:cNvSpPr>
            <a:spLocks noGrp="1"/>
          </p:cNvSpPr>
          <p:nvPr>
            <p:ph type="pic" sz="quarter" idx="13"/>
          </p:nvPr>
        </p:nvSpPr>
        <p:spPr>
          <a:xfrm>
            <a:off x="8042293" y="1852613"/>
            <a:ext cx="3055938" cy="3609975"/>
          </a:xfrm>
          <a:prstGeom prst="roundRect">
            <a:avLst>
              <a:gd name="adj" fmla="val 3281"/>
            </a:avLst>
          </a:prstGeom>
        </p:spPr>
        <p:txBody>
          <a:bodyPr/>
          <a:lstStyle/>
          <a:p>
            <a:endParaRPr lang="ru-RU"/>
          </a:p>
        </p:txBody>
      </p:sp>
      <p:sp>
        <p:nvSpPr>
          <p:cNvPr id="3" name="Рисунок 11">
            <a:extLst>
              <a:ext uri="{FF2B5EF4-FFF2-40B4-BE49-F238E27FC236}">
                <a16:creationId xmlns="" xmlns:a16="http://schemas.microsoft.com/office/drawing/2014/main" id="{3471242F-CCB7-688C-7FF7-2E77CEAC1F13}"/>
              </a:ext>
            </a:extLst>
          </p:cNvPr>
          <p:cNvSpPr>
            <a:spLocks noGrp="1"/>
          </p:cNvSpPr>
          <p:nvPr>
            <p:ph type="pic" sz="quarter" idx="14"/>
          </p:nvPr>
        </p:nvSpPr>
        <p:spPr>
          <a:xfrm>
            <a:off x="1102707" y="1852613"/>
            <a:ext cx="3055938" cy="3609975"/>
          </a:xfrm>
          <a:prstGeom prst="roundRect">
            <a:avLst>
              <a:gd name="adj" fmla="val 3281"/>
            </a:avLst>
          </a:prstGeom>
        </p:spPr>
        <p:txBody>
          <a:bodyPr/>
          <a:lstStyle/>
          <a:p>
            <a:endParaRPr lang="ru-RU"/>
          </a:p>
        </p:txBody>
      </p:sp>
      <p:sp>
        <p:nvSpPr>
          <p:cNvPr id="5" name="Номер слайда 4">
            <a:extLst>
              <a:ext uri="{FF2B5EF4-FFF2-40B4-BE49-F238E27FC236}">
                <a16:creationId xmlns="" xmlns:a16="http://schemas.microsoft.com/office/drawing/2014/main" id="{629AC462-0E67-2B17-CA38-A795A2BB5CB7}"/>
              </a:ext>
            </a:extLst>
          </p:cNvPr>
          <p:cNvSpPr txBox="1">
            <a:spLocks/>
          </p:cNvSpPr>
          <p:nvPr userDrawn="1"/>
        </p:nvSpPr>
        <p:spPr>
          <a:xfrm>
            <a:off x="9328642" y="6448271"/>
            <a:ext cx="2743200" cy="365125"/>
          </a:xfrm>
          <a:prstGeom prst="rect">
            <a:avLst/>
          </a:prstGeom>
        </p:spPr>
        <p:txBody>
          <a:bodyPr vert="horz" lIns="91440" tIns="45720" rIns="91440" bIns="45720" rtlCol="0" anchor="ctr"/>
          <a:lstStyle>
            <a:defPPr>
              <a:defRPr lang="ru-RU"/>
            </a:defPPr>
            <a:lvl1pPr marL="0" algn="r" defTabSz="914400" rtl="0" eaLnBrk="1" latinLnBrk="0" hangingPunct="1">
              <a:defRPr lang="ru-RU" sz="1400" kern="1200" smtClean="0">
                <a:solidFill>
                  <a:schemeClr val="accent5"/>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206CA5A-69F8-4550-98E0-63AB887DEF64}" type="slidenum">
              <a:rPr lang="ru-RU" b="1" smtClean="0">
                <a:solidFill>
                  <a:srgbClr val="7DBBFC"/>
                </a:solidFill>
              </a:rPr>
              <a:pPr/>
              <a:t>‹#›</a:t>
            </a:fld>
            <a:endParaRPr lang="ru-RU" b="1" dirty="0">
              <a:solidFill>
                <a:srgbClr val="7DBBFC"/>
              </a:solidFill>
            </a:endParaRPr>
          </a:p>
        </p:txBody>
      </p:sp>
      <p:sp>
        <p:nvSpPr>
          <p:cNvPr id="7" name="Текст 7">
            <a:extLst>
              <a:ext uri="{FF2B5EF4-FFF2-40B4-BE49-F238E27FC236}">
                <a16:creationId xmlns="" xmlns:a16="http://schemas.microsoft.com/office/drawing/2014/main" id="{00D34DBF-06F2-B545-5E93-27DE62CB3CA5}"/>
              </a:ext>
            </a:extLst>
          </p:cNvPr>
          <p:cNvSpPr>
            <a:spLocks noGrp="1"/>
          </p:cNvSpPr>
          <p:nvPr>
            <p:ph type="body" sz="quarter" idx="15" hasCustomPrompt="1"/>
          </p:nvPr>
        </p:nvSpPr>
        <p:spPr>
          <a:xfrm>
            <a:off x="599661" y="685800"/>
            <a:ext cx="9519064" cy="365125"/>
          </a:xfrm>
          <a:prstGeom prst="rect">
            <a:avLst/>
          </a:prstGeom>
        </p:spPr>
        <p:txBody>
          <a:bodyPr/>
          <a:lstStyle>
            <a:lvl1pPr marL="0" indent="0">
              <a:buNone/>
              <a:defRPr sz="1400" b="1"/>
            </a:lvl1pPr>
            <a:lvl2pPr marL="457200" indent="0">
              <a:buNone/>
              <a:defRPr/>
            </a:lvl2pPr>
            <a:lvl3pPr marL="914400" indent="0">
              <a:buNone/>
              <a:defRPr/>
            </a:lvl3pPr>
            <a:lvl4pPr marL="1371600" indent="0">
              <a:buNone/>
              <a:defRPr/>
            </a:lvl4pPr>
            <a:lvl5pPr marL="1828800" indent="0">
              <a:buNone/>
              <a:defRPr/>
            </a:lvl5pPr>
          </a:lstStyle>
          <a:p>
            <a:pPr lvl="0"/>
            <a:r>
              <a:rPr lang="ru-RU" dirty="0"/>
              <a:t>подзаголовок</a:t>
            </a:r>
          </a:p>
        </p:txBody>
      </p:sp>
      <p:sp>
        <p:nvSpPr>
          <p:cNvPr id="8" name="Нижний колонтитул 3">
            <a:extLst>
              <a:ext uri="{FF2B5EF4-FFF2-40B4-BE49-F238E27FC236}">
                <a16:creationId xmlns="" xmlns:a16="http://schemas.microsoft.com/office/drawing/2014/main" id="{3F9C5E39-5BEB-8216-F122-FED360A9714E}"/>
              </a:ext>
            </a:extLst>
          </p:cNvPr>
          <p:cNvSpPr>
            <a:spLocks noGrp="1"/>
          </p:cNvSpPr>
          <p:nvPr>
            <p:ph type="ftr" sz="quarter" idx="11"/>
          </p:nvPr>
        </p:nvSpPr>
        <p:spPr>
          <a:xfrm>
            <a:off x="320183" y="6448271"/>
            <a:ext cx="10219315" cy="365125"/>
          </a:xfrm>
          <a:prstGeom prst="rect">
            <a:avLst/>
          </a:prstGeom>
        </p:spPr>
        <p:txBody>
          <a:bodyPr/>
          <a:lstStyle>
            <a:lvl1pPr algn="l">
              <a:defRPr sz="1200" b="1">
                <a:solidFill>
                  <a:srgbClr val="7DBBFC"/>
                </a:solidFill>
              </a:defRPr>
            </a:lvl1pPr>
          </a:lstStyle>
          <a:p>
            <a:r>
              <a:rPr lang="ru-RU" dirty="0"/>
              <a:t>колонтитул</a:t>
            </a:r>
          </a:p>
        </p:txBody>
      </p:sp>
    </p:spTree>
    <p:extLst>
      <p:ext uri="{BB962C8B-B14F-4D97-AF65-F5344CB8AC3E}">
        <p14:creationId xmlns="" xmlns:p14="http://schemas.microsoft.com/office/powerpoint/2010/main" val="3476723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Изображение с подписью">
    <p:spTree>
      <p:nvGrpSpPr>
        <p:cNvPr id="1" name=""/>
        <p:cNvGrpSpPr/>
        <p:nvPr/>
      </p:nvGrpSpPr>
      <p:grpSpPr>
        <a:xfrm>
          <a:off x="0" y="0"/>
          <a:ext cx="0" cy="0"/>
          <a:chOff x="0" y="0"/>
          <a:chExt cx="0" cy="0"/>
        </a:xfrm>
      </p:grpSpPr>
      <p:sp>
        <p:nvSpPr>
          <p:cNvPr id="11" name="object 13">
            <a:extLst>
              <a:ext uri="{FF2B5EF4-FFF2-40B4-BE49-F238E27FC236}">
                <a16:creationId xmlns="" xmlns:a16="http://schemas.microsoft.com/office/drawing/2014/main" id="{F3244840-D46E-7CA6-422B-3AC25F58923C}"/>
              </a:ext>
            </a:extLst>
          </p:cNvPr>
          <p:cNvSpPr/>
          <p:nvPr userDrawn="1"/>
        </p:nvSpPr>
        <p:spPr>
          <a:xfrm>
            <a:off x="0" y="543051"/>
            <a:ext cx="417443" cy="87382"/>
          </a:xfrm>
          <a:custGeom>
            <a:avLst/>
            <a:gdLst/>
            <a:ahLst/>
            <a:cxnLst/>
            <a:rect l="l" t="t" r="r" b="b"/>
            <a:pathLst>
              <a:path w="571500" h="76200">
                <a:moveTo>
                  <a:pt x="571500" y="0"/>
                </a:moveTo>
                <a:lnTo>
                  <a:pt x="0" y="0"/>
                </a:lnTo>
                <a:lnTo>
                  <a:pt x="0" y="76200"/>
                </a:lnTo>
                <a:lnTo>
                  <a:pt x="571500" y="76200"/>
                </a:lnTo>
                <a:lnTo>
                  <a:pt x="571500" y="0"/>
                </a:lnTo>
                <a:close/>
              </a:path>
            </a:pathLst>
          </a:custGeom>
          <a:solidFill>
            <a:srgbClr val="7DBBFC"/>
          </a:solidFill>
        </p:spPr>
        <p:txBody>
          <a:bodyPr wrap="square" lIns="0" tIns="0" rIns="0" bIns="0" rtlCol="0"/>
          <a:lstStyle/>
          <a:p>
            <a:endParaRPr/>
          </a:p>
        </p:txBody>
      </p:sp>
      <p:sp>
        <p:nvSpPr>
          <p:cNvPr id="6" name="Объект 5">
            <a:extLst>
              <a:ext uri="{FF2B5EF4-FFF2-40B4-BE49-F238E27FC236}">
                <a16:creationId xmlns="" xmlns:a16="http://schemas.microsoft.com/office/drawing/2014/main" id="{12A59621-BEC3-13D1-CC5C-BC6D3DB14600}"/>
              </a:ext>
            </a:extLst>
          </p:cNvPr>
          <p:cNvSpPr>
            <a:spLocks noGrp="1"/>
          </p:cNvSpPr>
          <p:nvPr>
            <p:ph sz="quarter" idx="12"/>
          </p:nvPr>
        </p:nvSpPr>
        <p:spPr>
          <a:xfrm>
            <a:off x="599661" y="1285733"/>
            <a:ext cx="11136244" cy="4453216"/>
          </a:xfrm>
          <a:prstGeom prst="rect">
            <a:avLst/>
          </a:prstGeom>
        </p:spPr>
        <p:txBody>
          <a:bodyPr>
            <a:normAutofit/>
          </a:bodyPr>
          <a:lstStyle>
            <a:lvl1pPr marL="0" indent="0">
              <a:buNone/>
              <a:defRPr sz="1400"/>
            </a:lvl1pPr>
          </a:lstStyle>
          <a:p>
            <a:pPr lvl="0"/>
            <a:r>
              <a:rPr lang="ru-RU" dirty="0"/>
              <a:t>Образец текста</a:t>
            </a:r>
          </a:p>
        </p:txBody>
      </p:sp>
      <p:sp>
        <p:nvSpPr>
          <p:cNvPr id="7" name="Заголовок 1">
            <a:extLst>
              <a:ext uri="{FF2B5EF4-FFF2-40B4-BE49-F238E27FC236}">
                <a16:creationId xmlns="" xmlns:a16="http://schemas.microsoft.com/office/drawing/2014/main" id="{0DE764F5-DC0D-6C0B-2F61-BFF7DDFFB224}"/>
              </a:ext>
            </a:extLst>
          </p:cNvPr>
          <p:cNvSpPr>
            <a:spLocks noGrp="1"/>
          </p:cNvSpPr>
          <p:nvPr>
            <p:ph type="title" hasCustomPrompt="1"/>
          </p:nvPr>
        </p:nvSpPr>
        <p:spPr>
          <a:xfrm>
            <a:off x="599661" y="397564"/>
            <a:ext cx="9518374" cy="516836"/>
          </a:xfrm>
          <a:prstGeom prst="rect">
            <a:avLst/>
          </a:prstGeom>
        </p:spPr>
        <p:txBody>
          <a:bodyPr anchor="t">
            <a:normAutofit/>
          </a:bodyPr>
          <a:lstStyle>
            <a:lvl1pPr>
              <a:defRPr sz="2200" b="1">
                <a:solidFill>
                  <a:srgbClr val="363194"/>
                </a:solidFill>
              </a:defRPr>
            </a:lvl1pPr>
          </a:lstStyle>
          <a:p>
            <a:r>
              <a:rPr lang="ru-RU" dirty="0"/>
              <a:t>ОБРАЗЕЦ ЗАГОЛОВКА</a:t>
            </a:r>
          </a:p>
        </p:txBody>
      </p:sp>
      <p:sp>
        <p:nvSpPr>
          <p:cNvPr id="3" name="Номер слайда 4">
            <a:extLst>
              <a:ext uri="{FF2B5EF4-FFF2-40B4-BE49-F238E27FC236}">
                <a16:creationId xmlns="" xmlns:a16="http://schemas.microsoft.com/office/drawing/2014/main" id="{6F3A45D3-8FCD-97D9-5D8A-049C1E22EC68}"/>
              </a:ext>
            </a:extLst>
          </p:cNvPr>
          <p:cNvSpPr txBox="1">
            <a:spLocks/>
          </p:cNvSpPr>
          <p:nvPr userDrawn="1"/>
        </p:nvSpPr>
        <p:spPr>
          <a:xfrm>
            <a:off x="9328642" y="6448271"/>
            <a:ext cx="2743200" cy="365125"/>
          </a:xfrm>
          <a:prstGeom prst="rect">
            <a:avLst/>
          </a:prstGeom>
        </p:spPr>
        <p:txBody>
          <a:bodyPr vert="horz" lIns="91440" tIns="45720" rIns="91440" bIns="45720" rtlCol="0" anchor="ctr"/>
          <a:lstStyle>
            <a:defPPr>
              <a:defRPr lang="ru-RU"/>
            </a:defPPr>
            <a:lvl1pPr marL="0" algn="r" defTabSz="914400" rtl="0" eaLnBrk="1" latinLnBrk="0" hangingPunct="1">
              <a:defRPr lang="ru-RU" sz="1400" kern="1200" smtClean="0">
                <a:solidFill>
                  <a:schemeClr val="accent5"/>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206CA5A-69F8-4550-98E0-63AB887DEF64}" type="slidenum">
              <a:rPr lang="ru-RU" b="1" smtClean="0">
                <a:solidFill>
                  <a:srgbClr val="7DBBFC"/>
                </a:solidFill>
              </a:rPr>
              <a:pPr/>
              <a:t>‹#›</a:t>
            </a:fld>
            <a:endParaRPr lang="ru-RU" b="1" dirty="0">
              <a:solidFill>
                <a:srgbClr val="7DBBFC"/>
              </a:solidFill>
            </a:endParaRPr>
          </a:p>
        </p:txBody>
      </p:sp>
      <p:sp>
        <p:nvSpPr>
          <p:cNvPr id="5" name="Текст 7">
            <a:extLst>
              <a:ext uri="{FF2B5EF4-FFF2-40B4-BE49-F238E27FC236}">
                <a16:creationId xmlns="" xmlns:a16="http://schemas.microsoft.com/office/drawing/2014/main" id="{7CDBC32D-D31A-34F7-1BD5-9DF41ABEC9E5}"/>
              </a:ext>
            </a:extLst>
          </p:cNvPr>
          <p:cNvSpPr>
            <a:spLocks noGrp="1"/>
          </p:cNvSpPr>
          <p:nvPr>
            <p:ph type="body" sz="quarter" idx="13" hasCustomPrompt="1"/>
          </p:nvPr>
        </p:nvSpPr>
        <p:spPr>
          <a:xfrm>
            <a:off x="599661" y="685800"/>
            <a:ext cx="9519064" cy="365125"/>
          </a:xfrm>
          <a:prstGeom prst="rect">
            <a:avLst/>
          </a:prstGeom>
        </p:spPr>
        <p:txBody>
          <a:bodyPr/>
          <a:lstStyle>
            <a:lvl1pPr marL="0" indent="0">
              <a:buNone/>
              <a:defRPr sz="1400" b="1"/>
            </a:lvl1pPr>
            <a:lvl2pPr marL="457200" indent="0">
              <a:buNone/>
              <a:defRPr/>
            </a:lvl2pPr>
            <a:lvl3pPr marL="914400" indent="0">
              <a:buNone/>
              <a:defRPr/>
            </a:lvl3pPr>
            <a:lvl4pPr marL="1371600" indent="0">
              <a:buNone/>
              <a:defRPr/>
            </a:lvl4pPr>
            <a:lvl5pPr marL="1828800" indent="0">
              <a:buNone/>
              <a:defRPr/>
            </a:lvl5pPr>
          </a:lstStyle>
          <a:p>
            <a:pPr lvl="0"/>
            <a:r>
              <a:rPr lang="ru-RU" dirty="0"/>
              <a:t>подзаголовок</a:t>
            </a:r>
          </a:p>
        </p:txBody>
      </p:sp>
      <p:sp>
        <p:nvSpPr>
          <p:cNvPr id="9" name="Нижний колонтитул 3">
            <a:extLst>
              <a:ext uri="{FF2B5EF4-FFF2-40B4-BE49-F238E27FC236}">
                <a16:creationId xmlns="" xmlns:a16="http://schemas.microsoft.com/office/drawing/2014/main" id="{5198C4F6-DB3A-5160-A22E-7DBF4D955DC7}"/>
              </a:ext>
            </a:extLst>
          </p:cNvPr>
          <p:cNvSpPr>
            <a:spLocks noGrp="1"/>
          </p:cNvSpPr>
          <p:nvPr>
            <p:ph type="ftr" sz="quarter" idx="11"/>
          </p:nvPr>
        </p:nvSpPr>
        <p:spPr>
          <a:xfrm>
            <a:off x="320183" y="6448271"/>
            <a:ext cx="10219315" cy="365125"/>
          </a:xfrm>
          <a:prstGeom prst="rect">
            <a:avLst/>
          </a:prstGeom>
        </p:spPr>
        <p:txBody>
          <a:bodyPr/>
          <a:lstStyle>
            <a:lvl1pPr algn="l">
              <a:defRPr sz="1200" b="1">
                <a:solidFill>
                  <a:srgbClr val="7DBBFC"/>
                </a:solidFill>
              </a:defRPr>
            </a:lvl1pPr>
          </a:lstStyle>
          <a:p>
            <a:r>
              <a:rPr lang="ru-RU" dirty="0"/>
              <a:t>колонтитул</a:t>
            </a:r>
          </a:p>
        </p:txBody>
      </p:sp>
    </p:spTree>
    <p:extLst>
      <p:ext uri="{BB962C8B-B14F-4D97-AF65-F5344CB8AC3E}">
        <p14:creationId xmlns="" xmlns:p14="http://schemas.microsoft.com/office/powerpoint/2010/main" val="451278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Объект с подписью">
    <p:spTree>
      <p:nvGrpSpPr>
        <p:cNvPr id="1" name=""/>
        <p:cNvGrpSpPr/>
        <p:nvPr/>
      </p:nvGrpSpPr>
      <p:grpSpPr>
        <a:xfrm>
          <a:off x="0" y="0"/>
          <a:ext cx="0" cy="0"/>
          <a:chOff x="0" y="0"/>
          <a:chExt cx="0" cy="0"/>
        </a:xfrm>
      </p:grpSpPr>
      <p:sp>
        <p:nvSpPr>
          <p:cNvPr id="4" name="Текст 3">
            <a:extLst>
              <a:ext uri="{FF2B5EF4-FFF2-40B4-BE49-F238E27FC236}">
                <a16:creationId xmlns="" xmlns:a16="http://schemas.microsoft.com/office/drawing/2014/main" id="{03D16D53-7852-B8AF-68FA-5E3C80BD939F}"/>
              </a:ext>
            </a:extLst>
          </p:cNvPr>
          <p:cNvSpPr>
            <a:spLocks noGrp="1"/>
          </p:cNvSpPr>
          <p:nvPr>
            <p:ph type="body" sz="half" idx="2"/>
          </p:nvPr>
        </p:nvSpPr>
        <p:spPr>
          <a:xfrm>
            <a:off x="599661" y="1119498"/>
            <a:ext cx="3932237" cy="4741551"/>
          </a:xfrm>
          <a:prstGeom prst="rect">
            <a:avLst/>
          </a:prstGeom>
        </p:spPr>
        <p:txBody>
          <a:bodyPr>
            <a:normAutofit/>
          </a:bodyPr>
          <a:lstStyle>
            <a:lvl1pPr marL="0" indent="0">
              <a:buNone/>
              <a:defRPr sz="14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dirty="0"/>
              <a:t>Образец текста</a:t>
            </a:r>
          </a:p>
        </p:txBody>
      </p:sp>
      <p:sp>
        <p:nvSpPr>
          <p:cNvPr id="11" name="object 13">
            <a:extLst>
              <a:ext uri="{FF2B5EF4-FFF2-40B4-BE49-F238E27FC236}">
                <a16:creationId xmlns="" xmlns:a16="http://schemas.microsoft.com/office/drawing/2014/main" id="{0150B22C-36E5-ACAF-31F7-3EE49D3BB286}"/>
              </a:ext>
            </a:extLst>
          </p:cNvPr>
          <p:cNvSpPr/>
          <p:nvPr userDrawn="1"/>
        </p:nvSpPr>
        <p:spPr>
          <a:xfrm>
            <a:off x="0" y="543051"/>
            <a:ext cx="417443" cy="87382"/>
          </a:xfrm>
          <a:custGeom>
            <a:avLst/>
            <a:gdLst/>
            <a:ahLst/>
            <a:cxnLst/>
            <a:rect l="l" t="t" r="r" b="b"/>
            <a:pathLst>
              <a:path w="571500" h="76200">
                <a:moveTo>
                  <a:pt x="571500" y="0"/>
                </a:moveTo>
                <a:lnTo>
                  <a:pt x="0" y="0"/>
                </a:lnTo>
                <a:lnTo>
                  <a:pt x="0" y="76200"/>
                </a:lnTo>
                <a:lnTo>
                  <a:pt x="571500" y="76200"/>
                </a:lnTo>
                <a:lnTo>
                  <a:pt x="571500" y="0"/>
                </a:lnTo>
                <a:close/>
              </a:path>
            </a:pathLst>
          </a:custGeom>
          <a:solidFill>
            <a:srgbClr val="7DBBFC"/>
          </a:solidFill>
        </p:spPr>
        <p:txBody>
          <a:bodyPr wrap="square" lIns="0" tIns="0" rIns="0" bIns="0" rtlCol="0"/>
          <a:lstStyle/>
          <a:p>
            <a:endParaRPr/>
          </a:p>
        </p:txBody>
      </p:sp>
      <p:sp>
        <p:nvSpPr>
          <p:cNvPr id="17" name="Рисунок 16">
            <a:extLst>
              <a:ext uri="{FF2B5EF4-FFF2-40B4-BE49-F238E27FC236}">
                <a16:creationId xmlns="" xmlns:a16="http://schemas.microsoft.com/office/drawing/2014/main" id="{A9B994D8-D0ED-E6D0-8144-FF42E93F4EF1}"/>
              </a:ext>
            </a:extLst>
          </p:cNvPr>
          <p:cNvSpPr>
            <a:spLocks noGrp="1"/>
          </p:cNvSpPr>
          <p:nvPr>
            <p:ph type="pic" sz="quarter" idx="12"/>
          </p:nvPr>
        </p:nvSpPr>
        <p:spPr>
          <a:xfrm>
            <a:off x="5018088" y="1119499"/>
            <a:ext cx="6718300" cy="4741551"/>
          </a:xfrm>
          <a:prstGeom prst="rect">
            <a:avLst/>
          </a:prstGeom>
        </p:spPr>
        <p:txBody>
          <a:bodyPr/>
          <a:lstStyle/>
          <a:p>
            <a:endParaRPr lang="ru-RU" dirty="0"/>
          </a:p>
        </p:txBody>
      </p:sp>
      <p:sp>
        <p:nvSpPr>
          <p:cNvPr id="3" name="Заголовок 1">
            <a:extLst>
              <a:ext uri="{FF2B5EF4-FFF2-40B4-BE49-F238E27FC236}">
                <a16:creationId xmlns="" xmlns:a16="http://schemas.microsoft.com/office/drawing/2014/main" id="{C0A6CD29-C0B0-1BF3-E4E7-E12431FF49A8}"/>
              </a:ext>
            </a:extLst>
          </p:cNvPr>
          <p:cNvSpPr>
            <a:spLocks noGrp="1"/>
          </p:cNvSpPr>
          <p:nvPr>
            <p:ph type="title" hasCustomPrompt="1"/>
          </p:nvPr>
        </p:nvSpPr>
        <p:spPr>
          <a:xfrm>
            <a:off x="599661" y="397564"/>
            <a:ext cx="9518374" cy="516836"/>
          </a:xfrm>
          <a:prstGeom prst="rect">
            <a:avLst/>
          </a:prstGeom>
        </p:spPr>
        <p:txBody>
          <a:bodyPr anchor="t">
            <a:normAutofit/>
          </a:bodyPr>
          <a:lstStyle>
            <a:lvl1pPr>
              <a:defRPr sz="2200" b="1">
                <a:solidFill>
                  <a:srgbClr val="363194"/>
                </a:solidFill>
              </a:defRPr>
            </a:lvl1pPr>
          </a:lstStyle>
          <a:p>
            <a:r>
              <a:rPr lang="ru-RU" dirty="0"/>
              <a:t>ОБРАЗЕЦ ЗАГОЛОВКА</a:t>
            </a:r>
          </a:p>
        </p:txBody>
      </p:sp>
      <p:sp>
        <p:nvSpPr>
          <p:cNvPr id="12" name="Номер слайда 4">
            <a:extLst>
              <a:ext uri="{FF2B5EF4-FFF2-40B4-BE49-F238E27FC236}">
                <a16:creationId xmlns="" xmlns:a16="http://schemas.microsoft.com/office/drawing/2014/main" id="{51FA5304-2109-7D22-A5D1-CD631A213791}"/>
              </a:ext>
            </a:extLst>
          </p:cNvPr>
          <p:cNvSpPr txBox="1">
            <a:spLocks/>
          </p:cNvSpPr>
          <p:nvPr userDrawn="1"/>
        </p:nvSpPr>
        <p:spPr>
          <a:xfrm>
            <a:off x="9328642" y="6448271"/>
            <a:ext cx="2743200" cy="365125"/>
          </a:xfrm>
          <a:prstGeom prst="rect">
            <a:avLst/>
          </a:prstGeom>
        </p:spPr>
        <p:txBody>
          <a:bodyPr vert="horz" lIns="91440" tIns="45720" rIns="91440" bIns="45720" rtlCol="0" anchor="ctr"/>
          <a:lstStyle>
            <a:defPPr>
              <a:defRPr lang="ru-RU"/>
            </a:defPPr>
            <a:lvl1pPr marL="0" algn="r" defTabSz="914400" rtl="0" eaLnBrk="1" latinLnBrk="0" hangingPunct="1">
              <a:defRPr lang="ru-RU" sz="1400" kern="1200" smtClean="0">
                <a:solidFill>
                  <a:schemeClr val="accent5"/>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206CA5A-69F8-4550-98E0-63AB887DEF64}" type="slidenum">
              <a:rPr lang="ru-RU" b="1" smtClean="0">
                <a:solidFill>
                  <a:srgbClr val="7DBBFC"/>
                </a:solidFill>
              </a:rPr>
              <a:pPr/>
              <a:t>‹#›</a:t>
            </a:fld>
            <a:endParaRPr lang="ru-RU" b="1" dirty="0">
              <a:solidFill>
                <a:srgbClr val="7DBBFC"/>
              </a:solidFill>
            </a:endParaRPr>
          </a:p>
        </p:txBody>
      </p:sp>
      <p:sp>
        <p:nvSpPr>
          <p:cNvPr id="6" name="Текст 7">
            <a:extLst>
              <a:ext uri="{FF2B5EF4-FFF2-40B4-BE49-F238E27FC236}">
                <a16:creationId xmlns="" xmlns:a16="http://schemas.microsoft.com/office/drawing/2014/main" id="{6E7C6201-9E6E-62C6-3141-B7D55752F035}"/>
              </a:ext>
            </a:extLst>
          </p:cNvPr>
          <p:cNvSpPr>
            <a:spLocks noGrp="1"/>
          </p:cNvSpPr>
          <p:nvPr>
            <p:ph type="body" sz="quarter" idx="13" hasCustomPrompt="1"/>
          </p:nvPr>
        </p:nvSpPr>
        <p:spPr>
          <a:xfrm>
            <a:off x="599661" y="685800"/>
            <a:ext cx="9519064" cy="365125"/>
          </a:xfrm>
          <a:prstGeom prst="rect">
            <a:avLst/>
          </a:prstGeom>
        </p:spPr>
        <p:txBody>
          <a:bodyPr/>
          <a:lstStyle>
            <a:lvl1pPr marL="0" indent="0">
              <a:buNone/>
              <a:defRPr sz="1400" b="1"/>
            </a:lvl1pPr>
            <a:lvl2pPr marL="457200" indent="0">
              <a:buNone/>
              <a:defRPr/>
            </a:lvl2pPr>
            <a:lvl3pPr marL="914400" indent="0">
              <a:buNone/>
              <a:defRPr/>
            </a:lvl3pPr>
            <a:lvl4pPr marL="1371600" indent="0">
              <a:buNone/>
              <a:defRPr/>
            </a:lvl4pPr>
            <a:lvl5pPr marL="1828800" indent="0">
              <a:buNone/>
              <a:defRPr/>
            </a:lvl5pPr>
          </a:lstStyle>
          <a:p>
            <a:pPr lvl="0"/>
            <a:r>
              <a:rPr lang="ru-RU" dirty="0"/>
              <a:t>подзаголовок</a:t>
            </a:r>
          </a:p>
        </p:txBody>
      </p:sp>
      <p:sp>
        <p:nvSpPr>
          <p:cNvPr id="7" name="Нижний колонтитул 3">
            <a:extLst>
              <a:ext uri="{FF2B5EF4-FFF2-40B4-BE49-F238E27FC236}">
                <a16:creationId xmlns="" xmlns:a16="http://schemas.microsoft.com/office/drawing/2014/main" id="{B4CA5D0B-8B52-1107-559A-749E3A7F434E}"/>
              </a:ext>
            </a:extLst>
          </p:cNvPr>
          <p:cNvSpPr>
            <a:spLocks noGrp="1"/>
          </p:cNvSpPr>
          <p:nvPr>
            <p:ph type="ftr" sz="quarter" idx="11"/>
          </p:nvPr>
        </p:nvSpPr>
        <p:spPr>
          <a:xfrm>
            <a:off x="320183" y="6448271"/>
            <a:ext cx="10219315" cy="365125"/>
          </a:xfrm>
          <a:prstGeom prst="rect">
            <a:avLst/>
          </a:prstGeom>
        </p:spPr>
        <p:txBody>
          <a:bodyPr/>
          <a:lstStyle>
            <a:lvl1pPr algn="l">
              <a:defRPr sz="1200" b="1">
                <a:solidFill>
                  <a:srgbClr val="7DBBFC"/>
                </a:solidFill>
              </a:defRPr>
            </a:lvl1pPr>
          </a:lstStyle>
          <a:p>
            <a:r>
              <a:rPr lang="ru-RU" dirty="0"/>
              <a:t>колонтитул</a:t>
            </a:r>
          </a:p>
        </p:txBody>
      </p:sp>
    </p:spTree>
    <p:extLst>
      <p:ext uri="{BB962C8B-B14F-4D97-AF65-F5344CB8AC3E}">
        <p14:creationId xmlns="" xmlns:p14="http://schemas.microsoft.com/office/powerpoint/2010/main" val="3361409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График и описание">
    <p:spTree>
      <p:nvGrpSpPr>
        <p:cNvPr id="1" name=""/>
        <p:cNvGrpSpPr/>
        <p:nvPr/>
      </p:nvGrpSpPr>
      <p:grpSpPr>
        <a:xfrm>
          <a:off x="0" y="0"/>
          <a:ext cx="0" cy="0"/>
          <a:chOff x="0" y="0"/>
          <a:chExt cx="0" cy="0"/>
        </a:xfrm>
      </p:grpSpPr>
      <p:sp>
        <p:nvSpPr>
          <p:cNvPr id="6" name="object 13">
            <a:extLst>
              <a:ext uri="{FF2B5EF4-FFF2-40B4-BE49-F238E27FC236}">
                <a16:creationId xmlns="" xmlns:a16="http://schemas.microsoft.com/office/drawing/2014/main" id="{0B77544B-57D9-E431-D1E6-8256238A8B0B}"/>
              </a:ext>
            </a:extLst>
          </p:cNvPr>
          <p:cNvSpPr/>
          <p:nvPr userDrawn="1"/>
        </p:nvSpPr>
        <p:spPr>
          <a:xfrm>
            <a:off x="0" y="543051"/>
            <a:ext cx="417443" cy="87382"/>
          </a:xfrm>
          <a:custGeom>
            <a:avLst/>
            <a:gdLst/>
            <a:ahLst/>
            <a:cxnLst/>
            <a:rect l="l" t="t" r="r" b="b"/>
            <a:pathLst>
              <a:path w="571500" h="76200">
                <a:moveTo>
                  <a:pt x="571500" y="0"/>
                </a:moveTo>
                <a:lnTo>
                  <a:pt x="0" y="0"/>
                </a:lnTo>
                <a:lnTo>
                  <a:pt x="0" y="76200"/>
                </a:lnTo>
                <a:lnTo>
                  <a:pt x="571500" y="76200"/>
                </a:lnTo>
                <a:lnTo>
                  <a:pt x="571500" y="0"/>
                </a:lnTo>
                <a:close/>
              </a:path>
            </a:pathLst>
          </a:custGeom>
          <a:solidFill>
            <a:srgbClr val="7DBBFC"/>
          </a:solidFill>
        </p:spPr>
        <p:txBody>
          <a:bodyPr wrap="square" lIns="0" tIns="0" rIns="0" bIns="0" rtlCol="0"/>
          <a:lstStyle/>
          <a:p>
            <a:endParaRPr/>
          </a:p>
        </p:txBody>
      </p:sp>
      <p:sp>
        <p:nvSpPr>
          <p:cNvPr id="10" name="Заголовок 1">
            <a:extLst>
              <a:ext uri="{FF2B5EF4-FFF2-40B4-BE49-F238E27FC236}">
                <a16:creationId xmlns="" xmlns:a16="http://schemas.microsoft.com/office/drawing/2014/main" id="{A4947960-C3AA-CDF1-52E4-A26AA7AD26F6}"/>
              </a:ext>
            </a:extLst>
          </p:cNvPr>
          <p:cNvSpPr>
            <a:spLocks noGrp="1"/>
          </p:cNvSpPr>
          <p:nvPr>
            <p:ph type="title" hasCustomPrompt="1"/>
          </p:nvPr>
        </p:nvSpPr>
        <p:spPr>
          <a:xfrm>
            <a:off x="599661" y="397564"/>
            <a:ext cx="9518374" cy="516836"/>
          </a:xfrm>
          <a:prstGeom prst="rect">
            <a:avLst/>
          </a:prstGeom>
        </p:spPr>
        <p:txBody>
          <a:bodyPr anchor="t">
            <a:normAutofit/>
          </a:bodyPr>
          <a:lstStyle>
            <a:lvl1pPr>
              <a:defRPr sz="2200" b="1">
                <a:solidFill>
                  <a:srgbClr val="363194"/>
                </a:solidFill>
              </a:defRPr>
            </a:lvl1pPr>
          </a:lstStyle>
          <a:p>
            <a:r>
              <a:rPr lang="ru-RU" dirty="0"/>
              <a:t>ОБРАЗЕЦ ЗАГОЛОВКА</a:t>
            </a:r>
          </a:p>
        </p:txBody>
      </p:sp>
      <p:sp>
        <p:nvSpPr>
          <p:cNvPr id="12" name="Диаграмма 11">
            <a:extLst>
              <a:ext uri="{FF2B5EF4-FFF2-40B4-BE49-F238E27FC236}">
                <a16:creationId xmlns="" xmlns:a16="http://schemas.microsoft.com/office/drawing/2014/main" id="{C55CCD9B-D286-2625-CCCD-E190BE736E02}"/>
              </a:ext>
            </a:extLst>
          </p:cNvPr>
          <p:cNvSpPr>
            <a:spLocks noGrp="1"/>
          </p:cNvSpPr>
          <p:nvPr>
            <p:ph type="chart" sz="quarter" idx="12"/>
          </p:nvPr>
        </p:nvSpPr>
        <p:spPr>
          <a:xfrm>
            <a:off x="600075" y="1255713"/>
            <a:ext cx="7177088" cy="4478337"/>
          </a:xfrm>
          <a:prstGeom prst="rect">
            <a:avLst/>
          </a:prstGeom>
        </p:spPr>
        <p:txBody>
          <a:bodyPr/>
          <a:lstStyle/>
          <a:p>
            <a:endParaRPr lang="ru-RU"/>
          </a:p>
        </p:txBody>
      </p:sp>
      <p:sp>
        <p:nvSpPr>
          <p:cNvPr id="14" name="Текст 13">
            <a:extLst>
              <a:ext uri="{FF2B5EF4-FFF2-40B4-BE49-F238E27FC236}">
                <a16:creationId xmlns="" xmlns:a16="http://schemas.microsoft.com/office/drawing/2014/main" id="{415DDDC4-24BA-1A90-35C7-DBF0F8076A55}"/>
              </a:ext>
            </a:extLst>
          </p:cNvPr>
          <p:cNvSpPr>
            <a:spLocks noGrp="1"/>
          </p:cNvSpPr>
          <p:nvPr>
            <p:ph type="body" sz="quarter" idx="13"/>
          </p:nvPr>
        </p:nvSpPr>
        <p:spPr>
          <a:xfrm>
            <a:off x="8186738" y="1255713"/>
            <a:ext cx="3549650" cy="4478337"/>
          </a:xfrm>
          <a:prstGeom prst="rect">
            <a:avLst/>
          </a:prstGeom>
        </p:spPr>
        <p:txBody>
          <a:bodyPr>
            <a:normAutofit/>
          </a:bodyPr>
          <a:lstStyle>
            <a:lvl1pPr marL="0" indent="0">
              <a:buNone/>
              <a:defRPr sz="1200"/>
            </a:lvl1pPr>
          </a:lstStyle>
          <a:p>
            <a:pPr lvl="0"/>
            <a:r>
              <a:rPr lang="ru-RU" dirty="0"/>
              <a:t>Образец текста</a:t>
            </a:r>
          </a:p>
        </p:txBody>
      </p:sp>
      <p:sp>
        <p:nvSpPr>
          <p:cNvPr id="2" name="Номер слайда 4">
            <a:extLst>
              <a:ext uri="{FF2B5EF4-FFF2-40B4-BE49-F238E27FC236}">
                <a16:creationId xmlns="" xmlns:a16="http://schemas.microsoft.com/office/drawing/2014/main" id="{66B31BB7-B03F-E9BD-6391-BD436CF802B4}"/>
              </a:ext>
            </a:extLst>
          </p:cNvPr>
          <p:cNvSpPr txBox="1">
            <a:spLocks/>
          </p:cNvSpPr>
          <p:nvPr userDrawn="1"/>
        </p:nvSpPr>
        <p:spPr>
          <a:xfrm>
            <a:off x="9328642" y="6448271"/>
            <a:ext cx="2743200" cy="365125"/>
          </a:xfrm>
          <a:prstGeom prst="rect">
            <a:avLst/>
          </a:prstGeom>
        </p:spPr>
        <p:txBody>
          <a:bodyPr vert="horz" lIns="91440" tIns="45720" rIns="91440" bIns="45720" rtlCol="0" anchor="ctr"/>
          <a:lstStyle>
            <a:defPPr>
              <a:defRPr lang="ru-RU"/>
            </a:defPPr>
            <a:lvl1pPr marL="0" algn="r" defTabSz="914400" rtl="0" eaLnBrk="1" latinLnBrk="0" hangingPunct="1">
              <a:defRPr lang="ru-RU" sz="1400" kern="1200" smtClean="0">
                <a:solidFill>
                  <a:schemeClr val="accent5"/>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206CA5A-69F8-4550-98E0-63AB887DEF64}" type="slidenum">
              <a:rPr lang="ru-RU" b="1" smtClean="0">
                <a:solidFill>
                  <a:srgbClr val="7DBBFC"/>
                </a:solidFill>
              </a:rPr>
              <a:pPr/>
              <a:t>‹#›</a:t>
            </a:fld>
            <a:endParaRPr lang="ru-RU" b="1" dirty="0">
              <a:solidFill>
                <a:srgbClr val="7DBBFC"/>
              </a:solidFill>
            </a:endParaRPr>
          </a:p>
        </p:txBody>
      </p:sp>
      <p:sp>
        <p:nvSpPr>
          <p:cNvPr id="5" name="Текст 7">
            <a:extLst>
              <a:ext uri="{FF2B5EF4-FFF2-40B4-BE49-F238E27FC236}">
                <a16:creationId xmlns="" xmlns:a16="http://schemas.microsoft.com/office/drawing/2014/main" id="{1FF3B5DC-9655-A127-3D55-8C1FF6893490}"/>
              </a:ext>
            </a:extLst>
          </p:cNvPr>
          <p:cNvSpPr>
            <a:spLocks noGrp="1"/>
          </p:cNvSpPr>
          <p:nvPr>
            <p:ph type="body" sz="quarter" idx="14" hasCustomPrompt="1"/>
          </p:nvPr>
        </p:nvSpPr>
        <p:spPr>
          <a:xfrm>
            <a:off x="599661" y="685800"/>
            <a:ext cx="9519064" cy="365125"/>
          </a:xfrm>
          <a:prstGeom prst="rect">
            <a:avLst/>
          </a:prstGeom>
        </p:spPr>
        <p:txBody>
          <a:bodyPr/>
          <a:lstStyle>
            <a:lvl1pPr marL="0" indent="0">
              <a:buNone/>
              <a:defRPr sz="1400" b="1"/>
            </a:lvl1pPr>
            <a:lvl2pPr marL="457200" indent="0">
              <a:buNone/>
              <a:defRPr/>
            </a:lvl2pPr>
            <a:lvl3pPr marL="914400" indent="0">
              <a:buNone/>
              <a:defRPr/>
            </a:lvl3pPr>
            <a:lvl4pPr marL="1371600" indent="0">
              <a:buNone/>
              <a:defRPr/>
            </a:lvl4pPr>
            <a:lvl5pPr marL="1828800" indent="0">
              <a:buNone/>
              <a:defRPr/>
            </a:lvl5pPr>
          </a:lstStyle>
          <a:p>
            <a:pPr lvl="0"/>
            <a:r>
              <a:rPr lang="ru-RU" dirty="0"/>
              <a:t>подзаголовок</a:t>
            </a:r>
          </a:p>
        </p:txBody>
      </p:sp>
      <p:sp>
        <p:nvSpPr>
          <p:cNvPr id="7" name="Нижний колонтитул 3">
            <a:extLst>
              <a:ext uri="{FF2B5EF4-FFF2-40B4-BE49-F238E27FC236}">
                <a16:creationId xmlns="" xmlns:a16="http://schemas.microsoft.com/office/drawing/2014/main" id="{E873933A-3B4D-6646-56C5-E235FC347F01}"/>
              </a:ext>
            </a:extLst>
          </p:cNvPr>
          <p:cNvSpPr>
            <a:spLocks noGrp="1"/>
          </p:cNvSpPr>
          <p:nvPr>
            <p:ph type="ftr" sz="quarter" idx="11"/>
          </p:nvPr>
        </p:nvSpPr>
        <p:spPr>
          <a:xfrm>
            <a:off x="320183" y="6448271"/>
            <a:ext cx="10219315" cy="365125"/>
          </a:xfrm>
          <a:prstGeom prst="rect">
            <a:avLst/>
          </a:prstGeom>
        </p:spPr>
        <p:txBody>
          <a:bodyPr/>
          <a:lstStyle>
            <a:lvl1pPr algn="l">
              <a:defRPr sz="1200" b="1">
                <a:solidFill>
                  <a:srgbClr val="7DBBFC"/>
                </a:solidFill>
              </a:defRPr>
            </a:lvl1pPr>
          </a:lstStyle>
          <a:p>
            <a:r>
              <a:rPr lang="ru-RU" dirty="0"/>
              <a:t>колонтитул</a:t>
            </a:r>
          </a:p>
        </p:txBody>
      </p:sp>
    </p:spTree>
    <p:extLst>
      <p:ext uri="{BB962C8B-B14F-4D97-AF65-F5344CB8AC3E}">
        <p14:creationId xmlns="" xmlns:p14="http://schemas.microsoft.com/office/powerpoint/2010/main" val="28936580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Сравнение">
    <p:spTree>
      <p:nvGrpSpPr>
        <p:cNvPr id="1" name=""/>
        <p:cNvGrpSpPr/>
        <p:nvPr/>
      </p:nvGrpSpPr>
      <p:grpSpPr>
        <a:xfrm>
          <a:off x="0" y="0"/>
          <a:ext cx="0" cy="0"/>
          <a:chOff x="0" y="0"/>
          <a:chExt cx="0" cy="0"/>
        </a:xfrm>
      </p:grpSpPr>
      <p:sp>
        <p:nvSpPr>
          <p:cNvPr id="3" name="Текст 2">
            <a:extLst>
              <a:ext uri="{FF2B5EF4-FFF2-40B4-BE49-F238E27FC236}">
                <a16:creationId xmlns="" xmlns:a16="http://schemas.microsoft.com/office/drawing/2014/main" id="{C98E6E48-539F-6663-3EC2-99A02C6C8F61}"/>
              </a:ext>
            </a:extLst>
          </p:cNvPr>
          <p:cNvSpPr>
            <a:spLocks noGrp="1"/>
          </p:cNvSpPr>
          <p:nvPr>
            <p:ph type="body" idx="1"/>
          </p:nvPr>
        </p:nvSpPr>
        <p:spPr>
          <a:xfrm>
            <a:off x="962452" y="1309026"/>
            <a:ext cx="4600230" cy="642821"/>
          </a:xfrm>
          <a:prstGeom prst="rect">
            <a:avLst/>
          </a:prstGeom>
        </p:spPr>
        <p:txBody>
          <a:bodyPr anchor="t">
            <a:normAutofit/>
          </a:bodyPr>
          <a:lstStyle>
            <a:lvl1pPr marL="0" indent="0">
              <a:buNone/>
              <a:defRPr sz="1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a:t>Образец текста</a:t>
            </a:r>
          </a:p>
        </p:txBody>
      </p:sp>
      <p:sp>
        <p:nvSpPr>
          <p:cNvPr id="4" name="Объект 3">
            <a:extLst>
              <a:ext uri="{FF2B5EF4-FFF2-40B4-BE49-F238E27FC236}">
                <a16:creationId xmlns="" xmlns:a16="http://schemas.microsoft.com/office/drawing/2014/main" id="{1412E470-A3E0-AA1D-BD7D-EE0A4A8BC51F}"/>
              </a:ext>
            </a:extLst>
          </p:cNvPr>
          <p:cNvSpPr>
            <a:spLocks noGrp="1"/>
          </p:cNvSpPr>
          <p:nvPr>
            <p:ph sz="half" idx="2"/>
          </p:nvPr>
        </p:nvSpPr>
        <p:spPr>
          <a:xfrm>
            <a:off x="962452" y="1951848"/>
            <a:ext cx="4600230" cy="3684588"/>
          </a:xfrm>
          <a:prstGeom prst="rect">
            <a:avLst/>
          </a:prstGeom>
        </p:spPr>
        <p:txBody>
          <a:bodyPr>
            <a:normAutofit/>
          </a:bodyPr>
          <a:lstStyle>
            <a:lvl1pPr marL="0" indent="0">
              <a:buNone/>
              <a:defRPr sz="1400">
                <a:solidFill>
                  <a:schemeClr val="tx1"/>
                </a:solidFill>
              </a:defRPr>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stStyle>
          <a:p>
            <a:pPr lvl="0"/>
            <a:r>
              <a:rPr lang="ru-RU" dirty="0"/>
              <a:t>Образец текста</a:t>
            </a:r>
          </a:p>
        </p:txBody>
      </p:sp>
      <p:sp>
        <p:nvSpPr>
          <p:cNvPr id="5" name="Текст 4">
            <a:extLst>
              <a:ext uri="{FF2B5EF4-FFF2-40B4-BE49-F238E27FC236}">
                <a16:creationId xmlns="" xmlns:a16="http://schemas.microsoft.com/office/drawing/2014/main" id="{03636147-C979-6BB0-1430-8A01998438C1}"/>
              </a:ext>
            </a:extLst>
          </p:cNvPr>
          <p:cNvSpPr>
            <a:spLocks noGrp="1"/>
          </p:cNvSpPr>
          <p:nvPr>
            <p:ph type="body" sz="quarter" idx="3"/>
          </p:nvPr>
        </p:nvSpPr>
        <p:spPr>
          <a:xfrm>
            <a:off x="6583029" y="1309026"/>
            <a:ext cx="4626801" cy="642821"/>
          </a:xfrm>
          <a:prstGeom prst="rect">
            <a:avLst/>
          </a:prstGeom>
        </p:spPr>
        <p:txBody>
          <a:bodyPr anchor="t">
            <a:normAutofit/>
          </a:bodyPr>
          <a:lstStyle>
            <a:lvl1pPr marL="0" indent="0">
              <a:buNone/>
              <a:defRPr sz="1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a:t>Образец текста</a:t>
            </a:r>
          </a:p>
        </p:txBody>
      </p:sp>
      <p:sp>
        <p:nvSpPr>
          <p:cNvPr id="13" name="object 13">
            <a:extLst>
              <a:ext uri="{FF2B5EF4-FFF2-40B4-BE49-F238E27FC236}">
                <a16:creationId xmlns="" xmlns:a16="http://schemas.microsoft.com/office/drawing/2014/main" id="{AD0B6318-4C01-5B81-FFE0-29FA74921D8E}"/>
              </a:ext>
            </a:extLst>
          </p:cNvPr>
          <p:cNvSpPr/>
          <p:nvPr userDrawn="1"/>
        </p:nvSpPr>
        <p:spPr>
          <a:xfrm>
            <a:off x="0" y="543051"/>
            <a:ext cx="417443" cy="87382"/>
          </a:xfrm>
          <a:custGeom>
            <a:avLst/>
            <a:gdLst/>
            <a:ahLst/>
            <a:cxnLst/>
            <a:rect l="l" t="t" r="r" b="b"/>
            <a:pathLst>
              <a:path w="571500" h="76200">
                <a:moveTo>
                  <a:pt x="571500" y="0"/>
                </a:moveTo>
                <a:lnTo>
                  <a:pt x="0" y="0"/>
                </a:lnTo>
                <a:lnTo>
                  <a:pt x="0" y="76200"/>
                </a:lnTo>
                <a:lnTo>
                  <a:pt x="571500" y="76200"/>
                </a:lnTo>
                <a:lnTo>
                  <a:pt x="571500" y="0"/>
                </a:lnTo>
                <a:close/>
              </a:path>
            </a:pathLst>
          </a:custGeom>
          <a:solidFill>
            <a:srgbClr val="7DBBFC"/>
          </a:solidFill>
        </p:spPr>
        <p:txBody>
          <a:bodyPr wrap="square" lIns="0" tIns="0" rIns="0" bIns="0" rtlCol="0"/>
          <a:lstStyle/>
          <a:p>
            <a:endParaRPr/>
          </a:p>
        </p:txBody>
      </p:sp>
      <p:sp>
        <p:nvSpPr>
          <p:cNvPr id="19" name="Объект 3">
            <a:extLst>
              <a:ext uri="{FF2B5EF4-FFF2-40B4-BE49-F238E27FC236}">
                <a16:creationId xmlns="" xmlns:a16="http://schemas.microsoft.com/office/drawing/2014/main" id="{CEB75230-A382-1CD5-FD4F-96C0E7AB2D26}"/>
              </a:ext>
            </a:extLst>
          </p:cNvPr>
          <p:cNvSpPr>
            <a:spLocks noGrp="1"/>
          </p:cNvSpPr>
          <p:nvPr>
            <p:ph sz="half" idx="12"/>
          </p:nvPr>
        </p:nvSpPr>
        <p:spPr>
          <a:xfrm>
            <a:off x="6596314" y="1951848"/>
            <a:ext cx="4600230" cy="3684588"/>
          </a:xfrm>
          <a:prstGeom prst="rect">
            <a:avLst/>
          </a:prstGeom>
        </p:spPr>
        <p:txBody>
          <a:bodyPr>
            <a:normAutofit/>
          </a:bodyPr>
          <a:lstStyle>
            <a:lvl1pPr marL="0" indent="0">
              <a:buNone/>
              <a:defRPr sz="1400">
                <a:solidFill>
                  <a:schemeClr val="tx1"/>
                </a:solidFill>
              </a:defRPr>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stStyle>
          <a:p>
            <a:pPr lvl="0"/>
            <a:r>
              <a:rPr lang="ru-RU" dirty="0"/>
              <a:t>Образец текста</a:t>
            </a:r>
          </a:p>
        </p:txBody>
      </p:sp>
      <p:sp>
        <p:nvSpPr>
          <p:cNvPr id="6" name="Заголовок 1">
            <a:extLst>
              <a:ext uri="{FF2B5EF4-FFF2-40B4-BE49-F238E27FC236}">
                <a16:creationId xmlns="" xmlns:a16="http://schemas.microsoft.com/office/drawing/2014/main" id="{F0F3CF26-54CF-0539-2EA1-5A347DCEA2E6}"/>
              </a:ext>
            </a:extLst>
          </p:cNvPr>
          <p:cNvSpPr>
            <a:spLocks noGrp="1"/>
          </p:cNvSpPr>
          <p:nvPr>
            <p:ph type="title" hasCustomPrompt="1"/>
          </p:nvPr>
        </p:nvSpPr>
        <p:spPr>
          <a:xfrm>
            <a:off x="599661" y="397564"/>
            <a:ext cx="9518374" cy="516836"/>
          </a:xfrm>
          <a:prstGeom prst="rect">
            <a:avLst/>
          </a:prstGeom>
        </p:spPr>
        <p:txBody>
          <a:bodyPr anchor="t">
            <a:normAutofit/>
          </a:bodyPr>
          <a:lstStyle>
            <a:lvl1pPr>
              <a:defRPr sz="2200" b="1">
                <a:solidFill>
                  <a:srgbClr val="363194"/>
                </a:solidFill>
              </a:defRPr>
            </a:lvl1pPr>
          </a:lstStyle>
          <a:p>
            <a:r>
              <a:rPr lang="ru-RU" dirty="0"/>
              <a:t>ОБРАЗЕЦ ЗАГОЛОВКА</a:t>
            </a:r>
          </a:p>
        </p:txBody>
      </p:sp>
      <p:sp>
        <p:nvSpPr>
          <p:cNvPr id="14" name="Номер слайда 4">
            <a:extLst>
              <a:ext uri="{FF2B5EF4-FFF2-40B4-BE49-F238E27FC236}">
                <a16:creationId xmlns="" xmlns:a16="http://schemas.microsoft.com/office/drawing/2014/main" id="{A87B1AA6-636A-712D-E7E7-19BD221B0188}"/>
              </a:ext>
            </a:extLst>
          </p:cNvPr>
          <p:cNvSpPr txBox="1">
            <a:spLocks/>
          </p:cNvSpPr>
          <p:nvPr userDrawn="1"/>
        </p:nvSpPr>
        <p:spPr>
          <a:xfrm>
            <a:off x="9328642" y="6448271"/>
            <a:ext cx="2743200" cy="365125"/>
          </a:xfrm>
          <a:prstGeom prst="rect">
            <a:avLst/>
          </a:prstGeom>
        </p:spPr>
        <p:txBody>
          <a:bodyPr vert="horz" lIns="91440" tIns="45720" rIns="91440" bIns="45720" rtlCol="0" anchor="ctr"/>
          <a:lstStyle>
            <a:defPPr>
              <a:defRPr lang="ru-RU"/>
            </a:defPPr>
            <a:lvl1pPr marL="0" algn="r" defTabSz="914400" rtl="0" eaLnBrk="1" latinLnBrk="0" hangingPunct="1">
              <a:defRPr lang="ru-RU" sz="1400" kern="1200" smtClean="0">
                <a:solidFill>
                  <a:schemeClr val="accent5"/>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206CA5A-69F8-4550-98E0-63AB887DEF64}" type="slidenum">
              <a:rPr lang="ru-RU" b="1" smtClean="0">
                <a:solidFill>
                  <a:srgbClr val="7DBBFC"/>
                </a:solidFill>
              </a:rPr>
              <a:pPr/>
              <a:t>‹#›</a:t>
            </a:fld>
            <a:endParaRPr lang="ru-RU" b="1" dirty="0">
              <a:solidFill>
                <a:srgbClr val="7DBBFC"/>
              </a:solidFill>
            </a:endParaRPr>
          </a:p>
        </p:txBody>
      </p:sp>
      <p:sp>
        <p:nvSpPr>
          <p:cNvPr id="8" name="Текст 7">
            <a:extLst>
              <a:ext uri="{FF2B5EF4-FFF2-40B4-BE49-F238E27FC236}">
                <a16:creationId xmlns="" xmlns:a16="http://schemas.microsoft.com/office/drawing/2014/main" id="{C31A8998-2CD6-C505-2002-D4FAD3D1F20D}"/>
              </a:ext>
            </a:extLst>
          </p:cNvPr>
          <p:cNvSpPr>
            <a:spLocks noGrp="1"/>
          </p:cNvSpPr>
          <p:nvPr>
            <p:ph type="body" sz="quarter" idx="13" hasCustomPrompt="1"/>
          </p:nvPr>
        </p:nvSpPr>
        <p:spPr>
          <a:xfrm>
            <a:off x="599661" y="685800"/>
            <a:ext cx="9519064" cy="365125"/>
          </a:xfrm>
          <a:prstGeom prst="rect">
            <a:avLst/>
          </a:prstGeom>
        </p:spPr>
        <p:txBody>
          <a:bodyPr/>
          <a:lstStyle>
            <a:lvl1pPr marL="0" indent="0">
              <a:buNone/>
              <a:defRPr sz="1400" b="1"/>
            </a:lvl1pPr>
            <a:lvl2pPr marL="457200" indent="0">
              <a:buNone/>
              <a:defRPr/>
            </a:lvl2pPr>
            <a:lvl3pPr marL="914400" indent="0">
              <a:buNone/>
              <a:defRPr/>
            </a:lvl3pPr>
            <a:lvl4pPr marL="1371600" indent="0">
              <a:buNone/>
              <a:defRPr/>
            </a:lvl4pPr>
            <a:lvl5pPr marL="1828800" indent="0">
              <a:buNone/>
              <a:defRPr/>
            </a:lvl5pPr>
          </a:lstStyle>
          <a:p>
            <a:pPr lvl="0"/>
            <a:r>
              <a:rPr lang="ru-RU" dirty="0"/>
              <a:t>подзаголовок</a:t>
            </a:r>
          </a:p>
        </p:txBody>
      </p:sp>
      <p:sp>
        <p:nvSpPr>
          <p:cNvPr id="9" name="Нижний колонтитул 3">
            <a:extLst>
              <a:ext uri="{FF2B5EF4-FFF2-40B4-BE49-F238E27FC236}">
                <a16:creationId xmlns="" xmlns:a16="http://schemas.microsoft.com/office/drawing/2014/main" id="{EB9C93E9-B451-90FC-1FD3-8515D51D06D0}"/>
              </a:ext>
            </a:extLst>
          </p:cNvPr>
          <p:cNvSpPr>
            <a:spLocks noGrp="1"/>
          </p:cNvSpPr>
          <p:nvPr>
            <p:ph type="ftr" sz="quarter" idx="11"/>
          </p:nvPr>
        </p:nvSpPr>
        <p:spPr>
          <a:xfrm>
            <a:off x="320183" y="6448271"/>
            <a:ext cx="10219315" cy="365125"/>
          </a:xfrm>
          <a:prstGeom prst="rect">
            <a:avLst/>
          </a:prstGeom>
        </p:spPr>
        <p:txBody>
          <a:bodyPr/>
          <a:lstStyle>
            <a:lvl1pPr algn="l">
              <a:defRPr sz="1200" b="1">
                <a:solidFill>
                  <a:srgbClr val="7DBBFC"/>
                </a:solidFill>
              </a:defRPr>
            </a:lvl1pPr>
          </a:lstStyle>
          <a:p>
            <a:r>
              <a:rPr lang="ru-RU" dirty="0"/>
              <a:t>колонтитул</a:t>
            </a:r>
          </a:p>
        </p:txBody>
      </p:sp>
    </p:spTree>
    <p:extLst>
      <p:ext uri="{BB962C8B-B14F-4D97-AF65-F5344CB8AC3E}">
        <p14:creationId xmlns="" xmlns:p14="http://schemas.microsoft.com/office/powerpoint/2010/main" val="40251396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Цитата">
    <p:spTree>
      <p:nvGrpSpPr>
        <p:cNvPr id="1" name=""/>
        <p:cNvGrpSpPr/>
        <p:nvPr/>
      </p:nvGrpSpPr>
      <p:grpSpPr>
        <a:xfrm>
          <a:off x="0" y="0"/>
          <a:ext cx="0" cy="0"/>
          <a:chOff x="0" y="0"/>
          <a:chExt cx="0" cy="0"/>
        </a:xfrm>
      </p:grpSpPr>
      <p:sp>
        <p:nvSpPr>
          <p:cNvPr id="6" name="object 13">
            <a:extLst>
              <a:ext uri="{FF2B5EF4-FFF2-40B4-BE49-F238E27FC236}">
                <a16:creationId xmlns="" xmlns:a16="http://schemas.microsoft.com/office/drawing/2014/main" id="{8343AC42-1174-A0F9-D614-82F7219605DC}"/>
              </a:ext>
            </a:extLst>
          </p:cNvPr>
          <p:cNvSpPr/>
          <p:nvPr userDrawn="1"/>
        </p:nvSpPr>
        <p:spPr>
          <a:xfrm>
            <a:off x="0" y="543051"/>
            <a:ext cx="417443" cy="87382"/>
          </a:xfrm>
          <a:custGeom>
            <a:avLst/>
            <a:gdLst/>
            <a:ahLst/>
            <a:cxnLst/>
            <a:rect l="l" t="t" r="r" b="b"/>
            <a:pathLst>
              <a:path w="571500" h="76200">
                <a:moveTo>
                  <a:pt x="571500" y="0"/>
                </a:moveTo>
                <a:lnTo>
                  <a:pt x="0" y="0"/>
                </a:lnTo>
                <a:lnTo>
                  <a:pt x="0" y="76200"/>
                </a:lnTo>
                <a:lnTo>
                  <a:pt x="571500" y="76200"/>
                </a:lnTo>
                <a:lnTo>
                  <a:pt x="571500" y="0"/>
                </a:lnTo>
                <a:close/>
              </a:path>
            </a:pathLst>
          </a:custGeom>
          <a:solidFill>
            <a:srgbClr val="7DBBFC"/>
          </a:solidFill>
        </p:spPr>
        <p:txBody>
          <a:bodyPr wrap="square" lIns="0" tIns="0" rIns="0" bIns="0" rtlCol="0"/>
          <a:lstStyle/>
          <a:p>
            <a:endParaRPr/>
          </a:p>
        </p:txBody>
      </p:sp>
      <p:sp>
        <p:nvSpPr>
          <p:cNvPr id="10" name="Заголовок 1">
            <a:extLst>
              <a:ext uri="{FF2B5EF4-FFF2-40B4-BE49-F238E27FC236}">
                <a16:creationId xmlns="" xmlns:a16="http://schemas.microsoft.com/office/drawing/2014/main" id="{EFEB4CB4-0345-6530-4889-A879C495223D}"/>
              </a:ext>
            </a:extLst>
          </p:cNvPr>
          <p:cNvSpPr>
            <a:spLocks noGrp="1"/>
          </p:cNvSpPr>
          <p:nvPr>
            <p:ph type="title" hasCustomPrompt="1"/>
          </p:nvPr>
        </p:nvSpPr>
        <p:spPr>
          <a:xfrm>
            <a:off x="599661" y="397564"/>
            <a:ext cx="9518374" cy="516836"/>
          </a:xfrm>
          <a:prstGeom prst="rect">
            <a:avLst/>
          </a:prstGeom>
        </p:spPr>
        <p:txBody>
          <a:bodyPr anchor="t">
            <a:normAutofit/>
          </a:bodyPr>
          <a:lstStyle>
            <a:lvl1pPr>
              <a:defRPr sz="2200" b="1">
                <a:solidFill>
                  <a:srgbClr val="363194"/>
                </a:solidFill>
              </a:defRPr>
            </a:lvl1pPr>
          </a:lstStyle>
          <a:p>
            <a:r>
              <a:rPr lang="ru-RU" dirty="0"/>
              <a:t>ОБРАЗЕЦ ЗАГОЛОВКА</a:t>
            </a:r>
          </a:p>
        </p:txBody>
      </p:sp>
      <p:sp>
        <p:nvSpPr>
          <p:cNvPr id="12" name="Рисунок 11">
            <a:extLst>
              <a:ext uri="{FF2B5EF4-FFF2-40B4-BE49-F238E27FC236}">
                <a16:creationId xmlns="" xmlns:a16="http://schemas.microsoft.com/office/drawing/2014/main" id="{B24FDC3D-6C08-F9B5-A0FF-4CCABC08556B}"/>
              </a:ext>
            </a:extLst>
          </p:cNvPr>
          <p:cNvSpPr>
            <a:spLocks noGrp="1"/>
          </p:cNvSpPr>
          <p:nvPr>
            <p:ph type="pic" sz="quarter" idx="12"/>
          </p:nvPr>
        </p:nvSpPr>
        <p:spPr>
          <a:xfrm>
            <a:off x="2863098" y="2148277"/>
            <a:ext cx="1443539" cy="1443539"/>
          </a:xfrm>
          <a:prstGeom prst="ellipse">
            <a:avLst/>
          </a:prstGeom>
        </p:spPr>
        <p:txBody>
          <a:bodyPr/>
          <a:lstStyle/>
          <a:p>
            <a:endParaRPr lang="ru-RU" dirty="0"/>
          </a:p>
        </p:txBody>
      </p:sp>
      <p:sp>
        <p:nvSpPr>
          <p:cNvPr id="14" name="Текст 13">
            <a:extLst>
              <a:ext uri="{FF2B5EF4-FFF2-40B4-BE49-F238E27FC236}">
                <a16:creationId xmlns="" xmlns:a16="http://schemas.microsoft.com/office/drawing/2014/main" id="{97F2BDD6-A506-2B6D-9A72-241571857992}"/>
              </a:ext>
            </a:extLst>
          </p:cNvPr>
          <p:cNvSpPr>
            <a:spLocks noGrp="1"/>
          </p:cNvSpPr>
          <p:nvPr>
            <p:ph type="body" sz="quarter" idx="13"/>
          </p:nvPr>
        </p:nvSpPr>
        <p:spPr>
          <a:xfrm>
            <a:off x="5512259" y="2373142"/>
            <a:ext cx="3814428" cy="2135779"/>
          </a:xfrm>
          <a:prstGeom prst="rect">
            <a:avLst/>
          </a:prstGeom>
        </p:spPr>
        <p:txBody>
          <a:bodyPr anchor="ctr">
            <a:normAutofit/>
          </a:bodyPr>
          <a:lstStyle>
            <a:lvl1pPr marL="0" indent="0">
              <a:buFontTx/>
              <a:buNone/>
              <a:defRPr sz="1200"/>
            </a:lvl1pPr>
            <a:lvl2pPr>
              <a:defRPr sz="1200"/>
            </a:lvl2pPr>
            <a:lvl3pPr>
              <a:defRPr sz="1200"/>
            </a:lvl3pPr>
            <a:lvl4pPr>
              <a:defRPr sz="1200"/>
            </a:lvl4pPr>
            <a:lvl5pPr>
              <a:defRPr sz="1200"/>
            </a:lvl5pPr>
          </a:lstStyle>
          <a:p>
            <a:pPr lvl="0"/>
            <a:r>
              <a:rPr lang="ru-RU" dirty="0"/>
              <a:t>Образец текста</a:t>
            </a:r>
          </a:p>
        </p:txBody>
      </p:sp>
      <p:sp>
        <p:nvSpPr>
          <p:cNvPr id="18" name="Текст 13">
            <a:extLst>
              <a:ext uri="{FF2B5EF4-FFF2-40B4-BE49-F238E27FC236}">
                <a16:creationId xmlns="" xmlns:a16="http://schemas.microsoft.com/office/drawing/2014/main" id="{DA2D08C4-B4F3-003F-4C41-F9CE056459D7}"/>
              </a:ext>
            </a:extLst>
          </p:cNvPr>
          <p:cNvSpPr>
            <a:spLocks noGrp="1"/>
          </p:cNvSpPr>
          <p:nvPr>
            <p:ph type="body" sz="quarter" idx="16"/>
          </p:nvPr>
        </p:nvSpPr>
        <p:spPr>
          <a:xfrm>
            <a:off x="2863098" y="3878662"/>
            <a:ext cx="2016876" cy="630260"/>
          </a:xfrm>
          <a:prstGeom prst="rect">
            <a:avLst/>
          </a:prstGeom>
        </p:spPr>
        <p:txBody>
          <a:bodyPr>
            <a:normAutofit/>
          </a:bodyPr>
          <a:lstStyle>
            <a:lvl1pPr marL="0" indent="0">
              <a:buFontTx/>
              <a:buNone/>
              <a:defRPr sz="1200" b="1"/>
            </a:lvl1pPr>
            <a:lvl2pPr>
              <a:defRPr sz="1200"/>
            </a:lvl2pPr>
            <a:lvl3pPr>
              <a:defRPr sz="1200"/>
            </a:lvl3pPr>
            <a:lvl4pPr>
              <a:defRPr sz="1200"/>
            </a:lvl4pPr>
            <a:lvl5pPr>
              <a:defRPr sz="1200"/>
            </a:lvl5pPr>
          </a:lstStyle>
          <a:p>
            <a:pPr lvl="0"/>
            <a:r>
              <a:rPr lang="ru-RU" dirty="0"/>
              <a:t>Образец текста</a:t>
            </a:r>
          </a:p>
        </p:txBody>
      </p:sp>
      <p:sp>
        <p:nvSpPr>
          <p:cNvPr id="3" name="Номер слайда 4">
            <a:extLst>
              <a:ext uri="{FF2B5EF4-FFF2-40B4-BE49-F238E27FC236}">
                <a16:creationId xmlns="" xmlns:a16="http://schemas.microsoft.com/office/drawing/2014/main" id="{AC3773A7-9B04-3EE4-6241-6EFC66E05F51}"/>
              </a:ext>
            </a:extLst>
          </p:cNvPr>
          <p:cNvSpPr txBox="1">
            <a:spLocks/>
          </p:cNvSpPr>
          <p:nvPr userDrawn="1"/>
        </p:nvSpPr>
        <p:spPr>
          <a:xfrm>
            <a:off x="9328642" y="6448271"/>
            <a:ext cx="2743200" cy="365125"/>
          </a:xfrm>
          <a:prstGeom prst="rect">
            <a:avLst/>
          </a:prstGeom>
        </p:spPr>
        <p:txBody>
          <a:bodyPr vert="horz" lIns="91440" tIns="45720" rIns="91440" bIns="45720" rtlCol="0" anchor="ctr"/>
          <a:lstStyle>
            <a:defPPr>
              <a:defRPr lang="ru-RU"/>
            </a:defPPr>
            <a:lvl1pPr marL="0" algn="r" defTabSz="914400" rtl="0" eaLnBrk="1" latinLnBrk="0" hangingPunct="1">
              <a:defRPr lang="ru-RU" sz="1400" kern="1200" smtClean="0">
                <a:solidFill>
                  <a:schemeClr val="accent5"/>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206CA5A-69F8-4550-98E0-63AB887DEF64}" type="slidenum">
              <a:rPr lang="ru-RU" b="1" smtClean="0">
                <a:solidFill>
                  <a:srgbClr val="7DBBFC"/>
                </a:solidFill>
              </a:rPr>
              <a:pPr/>
              <a:t>‹#›</a:t>
            </a:fld>
            <a:endParaRPr lang="ru-RU" b="1" dirty="0">
              <a:solidFill>
                <a:srgbClr val="7DBBFC"/>
              </a:solidFill>
            </a:endParaRPr>
          </a:p>
        </p:txBody>
      </p:sp>
      <p:sp>
        <p:nvSpPr>
          <p:cNvPr id="4" name="Текст 7">
            <a:extLst>
              <a:ext uri="{FF2B5EF4-FFF2-40B4-BE49-F238E27FC236}">
                <a16:creationId xmlns="" xmlns:a16="http://schemas.microsoft.com/office/drawing/2014/main" id="{5A1FE935-99E6-EFD4-6D0F-FBC60279282F}"/>
              </a:ext>
            </a:extLst>
          </p:cNvPr>
          <p:cNvSpPr>
            <a:spLocks noGrp="1"/>
          </p:cNvSpPr>
          <p:nvPr>
            <p:ph type="body" sz="quarter" idx="17" hasCustomPrompt="1"/>
          </p:nvPr>
        </p:nvSpPr>
        <p:spPr>
          <a:xfrm>
            <a:off x="599661" y="685800"/>
            <a:ext cx="9519064" cy="365125"/>
          </a:xfrm>
          <a:prstGeom prst="rect">
            <a:avLst/>
          </a:prstGeom>
        </p:spPr>
        <p:txBody>
          <a:bodyPr/>
          <a:lstStyle>
            <a:lvl1pPr marL="0" indent="0">
              <a:buNone/>
              <a:defRPr sz="1400" b="1"/>
            </a:lvl1pPr>
            <a:lvl2pPr marL="457200" indent="0">
              <a:buNone/>
              <a:defRPr/>
            </a:lvl2pPr>
            <a:lvl3pPr marL="914400" indent="0">
              <a:buNone/>
              <a:defRPr/>
            </a:lvl3pPr>
            <a:lvl4pPr marL="1371600" indent="0">
              <a:buNone/>
              <a:defRPr/>
            </a:lvl4pPr>
            <a:lvl5pPr marL="1828800" indent="0">
              <a:buNone/>
              <a:defRPr/>
            </a:lvl5pPr>
          </a:lstStyle>
          <a:p>
            <a:pPr lvl="0"/>
            <a:r>
              <a:rPr lang="ru-RU" dirty="0"/>
              <a:t>подзаголовок</a:t>
            </a:r>
          </a:p>
        </p:txBody>
      </p:sp>
      <p:sp>
        <p:nvSpPr>
          <p:cNvPr id="7" name="Нижний колонтитул 3">
            <a:extLst>
              <a:ext uri="{FF2B5EF4-FFF2-40B4-BE49-F238E27FC236}">
                <a16:creationId xmlns="" xmlns:a16="http://schemas.microsoft.com/office/drawing/2014/main" id="{3FFE4DE8-568E-3060-9EE8-09722B0ABEDD}"/>
              </a:ext>
            </a:extLst>
          </p:cNvPr>
          <p:cNvSpPr>
            <a:spLocks noGrp="1"/>
          </p:cNvSpPr>
          <p:nvPr>
            <p:ph type="ftr" sz="quarter" idx="11"/>
          </p:nvPr>
        </p:nvSpPr>
        <p:spPr>
          <a:xfrm>
            <a:off x="320183" y="6448271"/>
            <a:ext cx="10219315" cy="365125"/>
          </a:xfrm>
          <a:prstGeom prst="rect">
            <a:avLst/>
          </a:prstGeom>
        </p:spPr>
        <p:txBody>
          <a:bodyPr/>
          <a:lstStyle>
            <a:lvl1pPr algn="l">
              <a:defRPr sz="1200" b="1">
                <a:solidFill>
                  <a:srgbClr val="7DBBFC"/>
                </a:solidFill>
              </a:defRPr>
            </a:lvl1pPr>
          </a:lstStyle>
          <a:p>
            <a:r>
              <a:rPr lang="ru-RU" dirty="0"/>
              <a:t>колонтитул</a:t>
            </a:r>
          </a:p>
        </p:txBody>
      </p:sp>
    </p:spTree>
    <p:extLst>
      <p:ext uri="{BB962C8B-B14F-4D97-AF65-F5344CB8AC3E}">
        <p14:creationId xmlns="" xmlns:p14="http://schemas.microsoft.com/office/powerpoint/2010/main" val="14263662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Две цитаты">
    <p:spTree>
      <p:nvGrpSpPr>
        <p:cNvPr id="1" name=""/>
        <p:cNvGrpSpPr/>
        <p:nvPr/>
      </p:nvGrpSpPr>
      <p:grpSpPr>
        <a:xfrm>
          <a:off x="0" y="0"/>
          <a:ext cx="0" cy="0"/>
          <a:chOff x="0" y="0"/>
          <a:chExt cx="0" cy="0"/>
        </a:xfrm>
      </p:grpSpPr>
      <p:sp>
        <p:nvSpPr>
          <p:cNvPr id="6" name="object 13">
            <a:extLst>
              <a:ext uri="{FF2B5EF4-FFF2-40B4-BE49-F238E27FC236}">
                <a16:creationId xmlns="" xmlns:a16="http://schemas.microsoft.com/office/drawing/2014/main" id="{8343AC42-1174-A0F9-D614-82F7219605DC}"/>
              </a:ext>
            </a:extLst>
          </p:cNvPr>
          <p:cNvSpPr/>
          <p:nvPr userDrawn="1"/>
        </p:nvSpPr>
        <p:spPr>
          <a:xfrm>
            <a:off x="0" y="543051"/>
            <a:ext cx="417443" cy="87382"/>
          </a:xfrm>
          <a:custGeom>
            <a:avLst/>
            <a:gdLst/>
            <a:ahLst/>
            <a:cxnLst/>
            <a:rect l="l" t="t" r="r" b="b"/>
            <a:pathLst>
              <a:path w="571500" h="76200">
                <a:moveTo>
                  <a:pt x="571500" y="0"/>
                </a:moveTo>
                <a:lnTo>
                  <a:pt x="0" y="0"/>
                </a:lnTo>
                <a:lnTo>
                  <a:pt x="0" y="76200"/>
                </a:lnTo>
                <a:lnTo>
                  <a:pt x="571500" y="76200"/>
                </a:lnTo>
                <a:lnTo>
                  <a:pt x="571500" y="0"/>
                </a:lnTo>
                <a:close/>
              </a:path>
            </a:pathLst>
          </a:custGeom>
          <a:solidFill>
            <a:srgbClr val="7DBBFC"/>
          </a:solidFill>
        </p:spPr>
        <p:txBody>
          <a:bodyPr wrap="square" lIns="0" tIns="0" rIns="0" bIns="0" rtlCol="0"/>
          <a:lstStyle/>
          <a:p>
            <a:endParaRPr/>
          </a:p>
        </p:txBody>
      </p:sp>
      <p:sp>
        <p:nvSpPr>
          <p:cNvPr id="10" name="Заголовок 1">
            <a:extLst>
              <a:ext uri="{FF2B5EF4-FFF2-40B4-BE49-F238E27FC236}">
                <a16:creationId xmlns="" xmlns:a16="http://schemas.microsoft.com/office/drawing/2014/main" id="{EFEB4CB4-0345-6530-4889-A879C495223D}"/>
              </a:ext>
            </a:extLst>
          </p:cNvPr>
          <p:cNvSpPr>
            <a:spLocks noGrp="1"/>
          </p:cNvSpPr>
          <p:nvPr>
            <p:ph type="title" hasCustomPrompt="1"/>
          </p:nvPr>
        </p:nvSpPr>
        <p:spPr>
          <a:xfrm>
            <a:off x="599661" y="397564"/>
            <a:ext cx="9518374" cy="516836"/>
          </a:xfrm>
          <a:prstGeom prst="rect">
            <a:avLst/>
          </a:prstGeom>
        </p:spPr>
        <p:txBody>
          <a:bodyPr anchor="t">
            <a:normAutofit/>
          </a:bodyPr>
          <a:lstStyle>
            <a:lvl1pPr>
              <a:defRPr sz="2200" b="1">
                <a:solidFill>
                  <a:srgbClr val="363194"/>
                </a:solidFill>
              </a:defRPr>
            </a:lvl1pPr>
          </a:lstStyle>
          <a:p>
            <a:r>
              <a:rPr lang="ru-RU" dirty="0"/>
              <a:t>ОБРАЗЕЦ ЗАГОЛОВКА</a:t>
            </a:r>
          </a:p>
        </p:txBody>
      </p:sp>
      <p:sp>
        <p:nvSpPr>
          <p:cNvPr id="12" name="Рисунок 11">
            <a:extLst>
              <a:ext uri="{FF2B5EF4-FFF2-40B4-BE49-F238E27FC236}">
                <a16:creationId xmlns="" xmlns:a16="http://schemas.microsoft.com/office/drawing/2014/main" id="{B24FDC3D-6C08-F9B5-A0FF-4CCABC08556B}"/>
              </a:ext>
            </a:extLst>
          </p:cNvPr>
          <p:cNvSpPr>
            <a:spLocks noGrp="1"/>
          </p:cNvSpPr>
          <p:nvPr>
            <p:ph type="pic" sz="quarter" idx="12"/>
          </p:nvPr>
        </p:nvSpPr>
        <p:spPr>
          <a:xfrm>
            <a:off x="1539625" y="1383485"/>
            <a:ext cx="1443539" cy="1443539"/>
          </a:xfrm>
          <a:prstGeom prst="ellipse">
            <a:avLst/>
          </a:prstGeom>
        </p:spPr>
        <p:txBody>
          <a:bodyPr/>
          <a:lstStyle/>
          <a:p>
            <a:endParaRPr lang="ru-RU" dirty="0"/>
          </a:p>
        </p:txBody>
      </p:sp>
      <p:sp>
        <p:nvSpPr>
          <p:cNvPr id="14" name="Текст 13">
            <a:extLst>
              <a:ext uri="{FF2B5EF4-FFF2-40B4-BE49-F238E27FC236}">
                <a16:creationId xmlns="" xmlns:a16="http://schemas.microsoft.com/office/drawing/2014/main" id="{97F2BDD6-A506-2B6D-9A72-241571857992}"/>
              </a:ext>
            </a:extLst>
          </p:cNvPr>
          <p:cNvSpPr>
            <a:spLocks noGrp="1"/>
          </p:cNvSpPr>
          <p:nvPr>
            <p:ph type="body" sz="quarter" idx="13"/>
          </p:nvPr>
        </p:nvSpPr>
        <p:spPr>
          <a:xfrm>
            <a:off x="2117141" y="3429000"/>
            <a:ext cx="2217821" cy="1936750"/>
          </a:xfrm>
          <a:prstGeom prst="rect">
            <a:avLst/>
          </a:prstGeom>
        </p:spPr>
        <p:txBody>
          <a:bodyPr>
            <a:normAutofit/>
          </a:bodyPr>
          <a:lstStyle>
            <a:lvl1pPr marL="0" indent="0">
              <a:buFontTx/>
              <a:buNone/>
              <a:defRPr sz="1200"/>
            </a:lvl1pPr>
            <a:lvl2pPr>
              <a:defRPr sz="1200"/>
            </a:lvl2pPr>
            <a:lvl3pPr>
              <a:defRPr sz="1200"/>
            </a:lvl3pPr>
            <a:lvl4pPr>
              <a:defRPr sz="1200"/>
            </a:lvl4pPr>
            <a:lvl5pPr>
              <a:defRPr sz="1200"/>
            </a:lvl5pPr>
          </a:lstStyle>
          <a:p>
            <a:pPr lvl="0"/>
            <a:r>
              <a:rPr lang="ru-RU" dirty="0"/>
              <a:t>Образец текста</a:t>
            </a:r>
          </a:p>
        </p:txBody>
      </p:sp>
      <p:sp>
        <p:nvSpPr>
          <p:cNvPr id="17" name="Текст 13">
            <a:extLst>
              <a:ext uri="{FF2B5EF4-FFF2-40B4-BE49-F238E27FC236}">
                <a16:creationId xmlns="" xmlns:a16="http://schemas.microsoft.com/office/drawing/2014/main" id="{04330EFB-CBC7-CD9D-FF5F-A6357469426D}"/>
              </a:ext>
            </a:extLst>
          </p:cNvPr>
          <p:cNvSpPr>
            <a:spLocks noGrp="1"/>
          </p:cNvSpPr>
          <p:nvPr>
            <p:ph type="body" sz="quarter" idx="15"/>
          </p:nvPr>
        </p:nvSpPr>
        <p:spPr>
          <a:xfrm>
            <a:off x="7127394" y="3429000"/>
            <a:ext cx="2217821" cy="1936750"/>
          </a:xfrm>
          <a:prstGeom prst="rect">
            <a:avLst/>
          </a:prstGeom>
        </p:spPr>
        <p:txBody>
          <a:bodyPr>
            <a:normAutofit/>
          </a:bodyPr>
          <a:lstStyle>
            <a:lvl1pPr marL="0" indent="0">
              <a:buFontTx/>
              <a:buNone/>
              <a:defRPr sz="1200"/>
            </a:lvl1pPr>
            <a:lvl2pPr>
              <a:defRPr sz="1200"/>
            </a:lvl2pPr>
            <a:lvl3pPr>
              <a:defRPr sz="1200"/>
            </a:lvl3pPr>
            <a:lvl4pPr>
              <a:defRPr sz="1200"/>
            </a:lvl4pPr>
            <a:lvl5pPr>
              <a:defRPr sz="1200"/>
            </a:lvl5pPr>
          </a:lstStyle>
          <a:p>
            <a:pPr lvl="0"/>
            <a:r>
              <a:rPr lang="ru-RU" dirty="0"/>
              <a:t>Образец текста</a:t>
            </a:r>
          </a:p>
        </p:txBody>
      </p:sp>
      <p:sp>
        <p:nvSpPr>
          <p:cNvPr id="18" name="Текст 13">
            <a:extLst>
              <a:ext uri="{FF2B5EF4-FFF2-40B4-BE49-F238E27FC236}">
                <a16:creationId xmlns="" xmlns:a16="http://schemas.microsoft.com/office/drawing/2014/main" id="{DA2D08C4-B4F3-003F-4C41-F9CE056459D7}"/>
              </a:ext>
            </a:extLst>
          </p:cNvPr>
          <p:cNvSpPr>
            <a:spLocks noGrp="1"/>
          </p:cNvSpPr>
          <p:nvPr>
            <p:ph type="body" sz="quarter" idx="16"/>
          </p:nvPr>
        </p:nvSpPr>
        <p:spPr>
          <a:xfrm>
            <a:off x="3337177" y="1751993"/>
            <a:ext cx="2016876" cy="630260"/>
          </a:xfrm>
          <a:prstGeom prst="rect">
            <a:avLst/>
          </a:prstGeom>
        </p:spPr>
        <p:txBody>
          <a:bodyPr>
            <a:normAutofit/>
          </a:bodyPr>
          <a:lstStyle>
            <a:lvl1pPr marL="0" indent="0">
              <a:buFontTx/>
              <a:buNone/>
              <a:defRPr sz="1200" b="1"/>
            </a:lvl1pPr>
            <a:lvl2pPr>
              <a:defRPr sz="1200"/>
            </a:lvl2pPr>
            <a:lvl3pPr>
              <a:defRPr sz="1200"/>
            </a:lvl3pPr>
            <a:lvl4pPr>
              <a:defRPr sz="1200"/>
            </a:lvl4pPr>
            <a:lvl5pPr>
              <a:defRPr sz="1200"/>
            </a:lvl5pPr>
          </a:lstStyle>
          <a:p>
            <a:pPr lvl="0"/>
            <a:r>
              <a:rPr lang="ru-RU" dirty="0"/>
              <a:t>Образец текста</a:t>
            </a:r>
          </a:p>
        </p:txBody>
      </p:sp>
      <p:sp>
        <p:nvSpPr>
          <p:cNvPr id="20" name="Рисунок 11">
            <a:extLst>
              <a:ext uri="{FF2B5EF4-FFF2-40B4-BE49-F238E27FC236}">
                <a16:creationId xmlns="" xmlns:a16="http://schemas.microsoft.com/office/drawing/2014/main" id="{56067903-C0E3-AE2B-A079-16BDAED64182}"/>
              </a:ext>
            </a:extLst>
          </p:cNvPr>
          <p:cNvSpPr>
            <a:spLocks noGrp="1"/>
          </p:cNvSpPr>
          <p:nvPr>
            <p:ph type="pic" sz="quarter" idx="17"/>
          </p:nvPr>
        </p:nvSpPr>
        <p:spPr>
          <a:xfrm>
            <a:off x="6549878" y="1383485"/>
            <a:ext cx="1443539" cy="1443539"/>
          </a:xfrm>
          <a:prstGeom prst="ellipse">
            <a:avLst/>
          </a:prstGeom>
        </p:spPr>
        <p:txBody>
          <a:bodyPr/>
          <a:lstStyle/>
          <a:p>
            <a:endParaRPr lang="ru-RU" dirty="0"/>
          </a:p>
        </p:txBody>
      </p:sp>
      <p:sp>
        <p:nvSpPr>
          <p:cNvPr id="21" name="Текст 13">
            <a:extLst>
              <a:ext uri="{FF2B5EF4-FFF2-40B4-BE49-F238E27FC236}">
                <a16:creationId xmlns="" xmlns:a16="http://schemas.microsoft.com/office/drawing/2014/main" id="{4670D368-EE86-FD2B-A287-B8169A2DF13E}"/>
              </a:ext>
            </a:extLst>
          </p:cNvPr>
          <p:cNvSpPr>
            <a:spLocks noGrp="1"/>
          </p:cNvSpPr>
          <p:nvPr>
            <p:ph type="body" sz="quarter" idx="18"/>
          </p:nvPr>
        </p:nvSpPr>
        <p:spPr>
          <a:xfrm>
            <a:off x="8347430" y="1751993"/>
            <a:ext cx="2016876" cy="630260"/>
          </a:xfrm>
          <a:prstGeom prst="rect">
            <a:avLst/>
          </a:prstGeom>
        </p:spPr>
        <p:txBody>
          <a:bodyPr>
            <a:normAutofit/>
          </a:bodyPr>
          <a:lstStyle>
            <a:lvl1pPr marL="0" indent="0">
              <a:buFontTx/>
              <a:buNone/>
              <a:defRPr sz="1200" b="1"/>
            </a:lvl1pPr>
            <a:lvl2pPr>
              <a:defRPr sz="1200"/>
            </a:lvl2pPr>
            <a:lvl3pPr>
              <a:defRPr sz="1200"/>
            </a:lvl3pPr>
            <a:lvl4pPr>
              <a:defRPr sz="1200"/>
            </a:lvl4pPr>
            <a:lvl5pPr>
              <a:defRPr sz="1200"/>
            </a:lvl5pPr>
          </a:lstStyle>
          <a:p>
            <a:pPr lvl="0"/>
            <a:r>
              <a:rPr lang="ru-RU" dirty="0"/>
              <a:t>Образец текста</a:t>
            </a:r>
          </a:p>
        </p:txBody>
      </p:sp>
      <p:sp>
        <p:nvSpPr>
          <p:cNvPr id="3" name="Номер слайда 4">
            <a:extLst>
              <a:ext uri="{FF2B5EF4-FFF2-40B4-BE49-F238E27FC236}">
                <a16:creationId xmlns="" xmlns:a16="http://schemas.microsoft.com/office/drawing/2014/main" id="{B2053094-509F-09A3-FC67-7802C71B4C16}"/>
              </a:ext>
            </a:extLst>
          </p:cNvPr>
          <p:cNvSpPr txBox="1">
            <a:spLocks/>
          </p:cNvSpPr>
          <p:nvPr userDrawn="1"/>
        </p:nvSpPr>
        <p:spPr>
          <a:xfrm>
            <a:off x="9328642" y="6448271"/>
            <a:ext cx="2743200" cy="365125"/>
          </a:xfrm>
          <a:prstGeom prst="rect">
            <a:avLst/>
          </a:prstGeom>
        </p:spPr>
        <p:txBody>
          <a:bodyPr vert="horz" lIns="91440" tIns="45720" rIns="91440" bIns="45720" rtlCol="0" anchor="ctr"/>
          <a:lstStyle>
            <a:defPPr>
              <a:defRPr lang="ru-RU"/>
            </a:defPPr>
            <a:lvl1pPr marL="0" algn="r" defTabSz="914400" rtl="0" eaLnBrk="1" latinLnBrk="0" hangingPunct="1">
              <a:defRPr lang="ru-RU" sz="1400" kern="1200" smtClean="0">
                <a:solidFill>
                  <a:schemeClr val="accent5"/>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206CA5A-69F8-4550-98E0-63AB887DEF64}" type="slidenum">
              <a:rPr lang="ru-RU" b="1" smtClean="0">
                <a:solidFill>
                  <a:srgbClr val="7DBBFC"/>
                </a:solidFill>
              </a:rPr>
              <a:pPr/>
              <a:t>‹#›</a:t>
            </a:fld>
            <a:endParaRPr lang="ru-RU" b="1" dirty="0">
              <a:solidFill>
                <a:srgbClr val="7DBBFC"/>
              </a:solidFill>
            </a:endParaRPr>
          </a:p>
        </p:txBody>
      </p:sp>
      <p:sp>
        <p:nvSpPr>
          <p:cNvPr id="4" name="Текст 7">
            <a:extLst>
              <a:ext uri="{FF2B5EF4-FFF2-40B4-BE49-F238E27FC236}">
                <a16:creationId xmlns="" xmlns:a16="http://schemas.microsoft.com/office/drawing/2014/main" id="{0E1EC83A-85D2-8910-BC95-F276B2FC27B5}"/>
              </a:ext>
            </a:extLst>
          </p:cNvPr>
          <p:cNvSpPr>
            <a:spLocks noGrp="1"/>
          </p:cNvSpPr>
          <p:nvPr>
            <p:ph type="body" sz="quarter" idx="19" hasCustomPrompt="1"/>
          </p:nvPr>
        </p:nvSpPr>
        <p:spPr>
          <a:xfrm>
            <a:off x="599661" y="685800"/>
            <a:ext cx="9519064" cy="365125"/>
          </a:xfrm>
          <a:prstGeom prst="rect">
            <a:avLst/>
          </a:prstGeom>
        </p:spPr>
        <p:txBody>
          <a:bodyPr/>
          <a:lstStyle>
            <a:lvl1pPr marL="0" indent="0">
              <a:buNone/>
              <a:defRPr sz="1400" b="1"/>
            </a:lvl1pPr>
            <a:lvl2pPr marL="457200" indent="0">
              <a:buNone/>
              <a:defRPr/>
            </a:lvl2pPr>
            <a:lvl3pPr marL="914400" indent="0">
              <a:buNone/>
              <a:defRPr/>
            </a:lvl3pPr>
            <a:lvl4pPr marL="1371600" indent="0">
              <a:buNone/>
              <a:defRPr/>
            </a:lvl4pPr>
            <a:lvl5pPr marL="1828800" indent="0">
              <a:buNone/>
              <a:defRPr/>
            </a:lvl5pPr>
          </a:lstStyle>
          <a:p>
            <a:pPr lvl="0"/>
            <a:r>
              <a:rPr lang="ru-RU" dirty="0"/>
              <a:t>подзаголовок</a:t>
            </a:r>
          </a:p>
        </p:txBody>
      </p:sp>
      <p:sp>
        <p:nvSpPr>
          <p:cNvPr id="7" name="Нижний колонтитул 3">
            <a:extLst>
              <a:ext uri="{FF2B5EF4-FFF2-40B4-BE49-F238E27FC236}">
                <a16:creationId xmlns="" xmlns:a16="http://schemas.microsoft.com/office/drawing/2014/main" id="{7A854170-0557-2FB2-1028-6A819A39818A}"/>
              </a:ext>
            </a:extLst>
          </p:cNvPr>
          <p:cNvSpPr>
            <a:spLocks noGrp="1"/>
          </p:cNvSpPr>
          <p:nvPr>
            <p:ph type="ftr" sz="quarter" idx="11"/>
          </p:nvPr>
        </p:nvSpPr>
        <p:spPr>
          <a:xfrm>
            <a:off x="320183" y="6448271"/>
            <a:ext cx="10219315" cy="365125"/>
          </a:xfrm>
          <a:prstGeom prst="rect">
            <a:avLst/>
          </a:prstGeom>
        </p:spPr>
        <p:txBody>
          <a:bodyPr/>
          <a:lstStyle>
            <a:lvl1pPr algn="l">
              <a:defRPr sz="1200" b="1">
                <a:solidFill>
                  <a:srgbClr val="7DBBFC"/>
                </a:solidFill>
              </a:defRPr>
            </a:lvl1pPr>
          </a:lstStyle>
          <a:p>
            <a:r>
              <a:rPr lang="ru-RU" dirty="0"/>
              <a:t>колонтитул</a:t>
            </a:r>
          </a:p>
        </p:txBody>
      </p:sp>
    </p:spTree>
    <p:extLst>
      <p:ext uri="{BB962C8B-B14F-4D97-AF65-F5344CB8AC3E}">
        <p14:creationId xmlns="" xmlns:p14="http://schemas.microsoft.com/office/powerpoint/2010/main" val="27562975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Пустой слайд с заголовком и колонтитулом">
    <p:spTree>
      <p:nvGrpSpPr>
        <p:cNvPr id="1" name=""/>
        <p:cNvGrpSpPr/>
        <p:nvPr/>
      </p:nvGrpSpPr>
      <p:grpSpPr>
        <a:xfrm>
          <a:off x="0" y="0"/>
          <a:ext cx="0" cy="0"/>
          <a:chOff x="0" y="0"/>
          <a:chExt cx="0" cy="0"/>
        </a:xfrm>
      </p:grpSpPr>
      <p:sp>
        <p:nvSpPr>
          <p:cNvPr id="10" name="object 13">
            <a:extLst>
              <a:ext uri="{FF2B5EF4-FFF2-40B4-BE49-F238E27FC236}">
                <a16:creationId xmlns="" xmlns:a16="http://schemas.microsoft.com/office/drawing/2014/main" id="{092B14AC-EA25-24B0-80B9-B68B01017FF9}"/>
              </a:ext>
            </a:extLst>
          </p:cNvPr>
          <p:cNvSpPr/>
          <p:nvPr userDrawn="1"/>
        </p:nvSpPr>
        <p:spPr>
          <a:xfrm>
            <a:off x="0" y="543051"/>
            <a:ext cx="417443" cy="87382"/>
          </a:xfrm>
          <a:custGeom>
            <a:avLst/>
            <a:gdLst/>
            <a:ahLst/>
            <a:cxnLst/>
            <a:rect l="l" t="t" r="r" b="b"/>
            <a:pathLst>
              <a:path w="571500" h="76200">
                <a:moveTo>
                  <a:pt x="571500" y="0"/>
                </a:moveTo>
                <a:lnTo>
                  <a:pt x="0" y="0"/>
                </a:lnTo>
                <a:lnTo>
                  <a:pt x="0" y="76200"/>
                </a:lnTo>
                <a:lnTo>
                  <a:pt x="571500" y="76200"/>
                </a:lnTo>
                <a:lnTo>
                  <a:pt x="571500" y="0"/>
                </a:lnTo>
                <a:close/>
              </a:path>
            </a:pathLst>
          </a:custGeom>
          <a:solidFill>
            <a:srgbClr val="7DBBFC"/>
          </a:solidFill>
        </p:spPr>
        <p:txBody>
          <a:bodyPr wrap="square" lIns="0" tIns="0" rIns="0" bIns="0" rtlCol="0"/>
          <a:lstStyle/>
          <a:p>
            <a:endParaRPr/>
          </a:p>
        </p:txBody>
      </p:sp>
      <p:sp>
        <p:nvSpPr>
          <p:cNvPr id="4" name="Заголовок 1">
            <a:extLst>
              <a:ext uri="{FF2B5EF4-FFF2-40B4-BE49-F238E27FC236}">
                <a16:creationId xmlns="" xmlns:a16="http://schemas.microsoft.com/office/drawing/2014/main" id="{338A1C92-CDB6-5AA4-49A7-56EDA5866EFA}"/>
              </a:ext>
            </a:extLst>
          </p:cNvPr>
          <p:cNvSpPr>
            <a:spLocks noGrp="1"/>
          </p:cNvSpPr>
          <p:nvPr>
            <p:ph type="title" hasCustomPrompt="1"/>
          </p:nvPr>
        </p:nvSpPr>
        <p:spPr>
          <a:xfrm>
            <a:off x="599661" y="397564"/>
            <a:ext cx="9518374" cy="516836"/>
          </a:xfrm>
          <a:prstGeom prst="rect">
            <a:avLst/>
          </a:prstGeom>
        </p:spPr>
        <p:txBody>
          <a:bodyPr anchor="t">
            <a:normAutofit/>
          </a:bodyPr>
          <a:lstStyle>
            <a:lvl1pPr>
              <a:defRPr sz="2200" b="1">
                <a:solidFill>
                  <a:schemeClr val="accent1"/>
                </a:solidFill>
              </a:defRPr>
            </a:lvl1pPr>
          </a:lstStyle>
          <a:p>
            <a:r>
              <a:rPr lang="ru-RU" dirty="0"/>
              <a:t>ОБРАЗЕЦ ЗАГОЛОВКА</a:t>
            </a:r>
          </a:p>
        </p:txBody>
      </p:sp>
      <p:sp>
        <p:nvSpPr>
          <p:cNvPr id="3" name="Номер слайда 4">
            <a:extLst>
              <a:ext uri="{FF2B5EF4-FFF2-40B4-BE49-F238E27FC236}">
                <a16:creationId xmlns="" xmlns:a16="http://schemas.microsoft.com/office/drawing/2014/main" id="{861D2919-2696-6DC4-367C-04B82F96B909}"/>
              </a:ext>
            </a:extLst>
          </p:cNvPr>
          <p:cNvSpPr txBox="1">
            <a:spLocks/>
          </p:cNvSpPr>
          <p:nvPr userDrawn="1"/>
        </p:nvSpPr>
        <p:spPr>
          <a:xfrm>
            <a:off x="9328642" y="6448271"/>
            <a:ext cx="2743200" cy="365125"/>
          </a:xfrm>
          <a:prstGeom prst="rect">
            <a:avLst/>
          </a:prstGeom>
        </p:spPr>
        <p:txBody>
          <a:bodyPr vert="horz" lIns="91440" tIns="45720" rIns="91440" bIns="45720" rtlCol="0" anchor="ctr"/>
          <a:lstStyle>
            <a:defPPr>
              <a:defRPr lang="ru-RU"/>
            </a:defPPr>
            <a:lvl1pPr marL="0" algn="r" defTabSz="914400" rtl="0" eaLnBrk="1" latinLnBrk="0" hangingPunct="1">
              <a:defRPr lang="ru-RU" sz="1400" kern="1200" smtClean="0">
                <a:solidFill>
                  <a:schemeClr val="accent5"/>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206CA5A-69F8-4550-98E0-63AB887DEF64}" type="slidenum">
              <a:rPr lang="ru-RU" b="1" smtClean="0">
                <a:solidFill>
                  <a:srgbClr val="7DBBFC"/>
                </a:solidFill>
              </a:rPr>
              <a:pPr/>
              <a:t>‹#›</a:t>
            </a:fld>
            <a:endParaRPr lang="ru-RU" b="1" dirty="0">
              <a:solidFill>
                <a:srgbClr val="7DBBFC"/>
              </a:solidFill>
            </a:endParaRPr>
          </a:p>
        </p:txBody>
      </p:sp>
      <p:sp>
        <p:nvSpPr>
          <p:cNvPr id="7" name="Текст 7">
            <a:extLst>
              <a:ext uri="{FF2B5EF4-FFF2-40B4-BE49-F238E27FC236}">
                <a16:creationId xmlns="" xmlns:a16="http://schemas.microsoft.com/office/drawing/2014/main" id="{672F65F2-DCB8-8793-D53B-29FDFA374EFF}"/>
              </a:ext>
            </a:extLst>
          </p:cNvPr>
          <p:cNvSpPr>
            <a:spLocks noGrp="1"/>
          </p:cNvSpPr>
          <p:nvPr>
            <p:ph type="body" sz="quarter" idx="12" hasCustomPrompt="1"/>
          </p:nvPr>
        </p:nvSpPr>
        <p:spPr>
          <a:xfrm>
            <a:off x="599661" y="685800"/>
            <a:ext cx="9519064" cy="365125"/>
          </a:xfrm>
          <a:prstGeom prst="rect">
            <a:avLst/>
          </a:prstGeom>
        </p:spPr>
        <p:txBody>
          <a:bodyPr/>
          <a:lstStyle>
            <a:lvl1pPr marL="0" indent="0">
              <a:buNone/>
              <a:defRPr sz="1400" b="1"/>
            </a:lvl1pPr>
            <a:lvl2pPr marL="457200" indent="0">
              <a:buNone/>
              <a:defRPr/>
            </a:lvl2pPr>
            <a:lvl3pPr marL="914400" indent="0">
              <a:buNone/>
              <a:defRPr/>
            </a:lvl3pPr>
            <a:lvl4pPr marL="1371600" indent="0">
              <a:buNone/>
              <a:defRPr/>
            </a:lvl4pPr>
            <a:lvl5pPr marL="1828800" indent="0">
              <a:buNone/>
              <a:defRPr/>
            </a:lvl5pPr>
          </a:lstStyle>
          <a:p>
            <a:pPr lvl="0"/>
            <a:r>
              <a:rPr lang="ru-RU" dirty="0"/>
              <a:t>подзаголовок</a:t>
            </a:r>
          </a:p>
        </p:txBody>
      </p:sp>
      <p:sp>
        <p:nvSpPr>
          <p:cNvPr id="8" name="Нижний колонтитул 3">
            <a:extLst>
              <a:ext uri="{FF2B5EF4-FFF2-40B4-BE49-F238E27FC236}">
                <a16:creationId xmlns="" xmlns:a16="http://schemas.microsoft.com/office/drawing/2014/main" id="{4638B12C-3F1E-D4F3-EA42-7B55EE349D8F}"/>
              </a:ext>
            </a:extLst>
          </p:cNvPr>
          <p:cNvSpPr>
            <a:spLocks noGrp="1"/>
          </p:cNvSpPr>
          <p:nvPr>
            <p:ph type="ftr" sz="quarter" idx="11"/>
          </p:nvPr>
        </p:nvSpPr>
        <p:spPr>
          <a:xfrm>
            <a:off x="320183" y="6448271"/>
            <a:ext cx="10219315" cy="365125"/>
          </a:xfrm>
          <a:prstGeom prst="rect">
            <a:avLst/>
          </a:prstGeom>
        </p:spPr>
        <p:txBody>
          <a:bodyPr/>
          <a:lstStyle>
            <a:lvl1pPr algn="l">
              <a:defRPr sz="1200" b="1">
                <a:solidFill>
                  <a:srgbClr val="7DBBFC"/>
                </a:solidFill>
              </a:defRPr>
            </a:lvl1pPr>
          </a:lstStyle>
          <a:p>
            <a:r>
              <a:rPr lang="ru-RU" dirty="0"/>
              <a:t>колонтитул</a:t>
            </a:r>
          </a:p>
        </p:txBody>
      </p:sp>
    </p:spTree>
    <p:extLst>
      <p:ext uri="{BB962C8B-B14F-4D97-AF65-F5344CB8AC3E}">
        <p14:creationId xmlns="" xmlns:p14="http://schemas.microsoft.com/office/powerpoint/2010/main" val="1091430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Содержание">
    <p:bg>
      <p:bgPr>
        <a:solidFill>
          <a:schemeClr val="accent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ED7A2D3-D6E5-C73A-7DBE-5EE64342D78B}"/>
              </a:ext>
            </a:extLst>
          </p:cNvPr>
          <p:cNvSpPr txBox="1">
            <a:spLocks/>
          </p:cNvSpPr>
          <p:nvPr userDrawn="1"/>
        </p:nvSpPr>
        <p:spPr>
          <a:xfrm>
            <a:off x="2890077" y="705115"/>
            <a:ext cx="3205923" cy="596147"/>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2400" b="1" kern="1200">
                <a:solidFill>
                  <a:srgbClr val="363194"/>
                </a:solidFill>
                <a:latin typeface="+mj-lt"/>
                <a:ea typeface="+mj-ea"/>
                <a:cs typeface="+mj-cs"/>
              </a:defRPr>
            </a:lvl1pPr>
          </a:lstStyle>
          <a:p>
            <a:r>
              <a:rPr lang="ru-RU" sz="2800" dirty="0">
                <a:solidFill>
                  <a:srgbClr val="7DBBFC"/>
                </a:solidFill>
              </a:rPr>
              <a:t>СОДЕРЖАНИЕ</a:t>
            </a:r>
          </a:p>
        </p:txBody>
      </p:sp>
      <p:sp>
        <p:nvSpPr>
          <p:cNvPr id="3" name="Номер слайда 4">
            <a:extLst>
              <a:ext uri="{FF2B5EF4-FFF2-40B4-BE49-F238E27FC236}">
                <a16:creationId xmlns="" xmlns:a16="http://schemas.microsoft.com/office/drawing/2014/main" id="{DD14833C-E99F-871B-FE32-BDFF130C1843}"/>
              </a:ext>
            </a:extLst>
          </p:cNvPr>
          <p:cNvSpPr txBox="1">
            <a:spLocks/>
          </p:cNvSpPr>
          <p:nvPr userDrawn="1"/>
        </p:nvSpPr>
        <p:spPr>
          <a:xfrm>
            <a:off x="9328642" y="6448271"/>
            <a:ext cx="2743200" cy="365125"/>
          </a:xfrm>
          <a:prstGeom prst="rect">
            <a:avLst/>
          </a:prstGeom>
        </p:spPr>
        <p:txBody>
          <a:bodyPr vert="horz" lIns="91440" tIns="45720" rIns="91440" bIns="45720" rtlCol="0" anchor="ctr"/>
          <a:lstStyle>
            <a:defPPr>
              <a:defRPr lang="ru-RU"/>
            </a:defPPr>
            <a:lvl1pPr marL="0" algn="r" defTabSz="914400" rtl="0" eaLnBrk="1" latinLnBrk="0" hangingPunct="1">
              <a:defRPr lang="ru-RU" sz="1400" kern="1200" smtClean="0">
                <a:solidFill>
                  <a:schemeClr val="accent5"/>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206CA5A-69F8-4550-98E0-63AB887DEF64}" type="slidenum">
              <a:rPr lang="ru-RU" b="1" smtClean="0">
                <a:solidFill>
                  <a:srgbClr val="7DBBFC"/>
                </a:solidFill>
              </a:rPr>
              <a:pPr/>
              <a:t>‹#›</a:t>
            </a:fld>
            <a:endParaRPr lang="ru-RU" b="1" dirty="0">
              <a:solidFill>
                <a:srgbClr val="7DBBFC"/>
              </a:solidFill>
            </a:endParaRPr>
          </a:p>
        </p:txBody>
      </p:sp>
    </p:spTree>
    <p:extLst>
      <p:ext uri="{BB962C8B-B14F-4D97-AF65-F5344CB8AC3E}">
        <p14:creationId xmlns="" xmlns:p14="http://schemas.microsoft.com/office/powerpoint/2010/main" val="2827542219"/>
      </p:ext>
    </p:extLst>
  </p:cSld>
  <p:clrMapOvr>
    <a:masterClrMapping/>
  </p:clrMapOvr>
  <p:extLst>
    <p:ext uri="{DCECCB84-F9BA-43D5-87BE-67443E8EF086}">
      <p15:sldGuideLst xmlns=""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Пустой слайд">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4205396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Заголовок раздела (1 цифра)">
    <p:bg>
      <p:bgPr>
        <a:solidFill>
          <a:schemeClr val="accent1"/>
        </a:solidFill>
        <a:effectLst/>
      </p:bgPr>
    </p:bg>
    <p:spTree>
      <p:nvGrpSpPr>
        <p:cNvPr id="1" name=""/>
        <p:cNvGrpSpPr/>
        <p:nvPr/>
      </p:nvGrpSpPr>
      <p:grpSpPr>
        <a:xfrm>
          <a:off x="0" y="0"/>
          <a:ext cx="0" cy="0"/>
          <a:chOff x="0" y="0"/>
          <a:chExt cx="0" cy="0"/>
        </a:xfrm>
      </p:grpSpPr>
      <p:sp>
        <p:nvSpPr>
          <p:cNvPr id="4" name="Прямоугольник: скругленные углы 3">
            <a:extLst>
              <a:ext uri="{FF2B5EF4-FFF2-40B4-BE49-F238E27FC236}">
                <a16:creationId xmlns="" xmlns:a16="http://schemas.microsoft.com/office/drawing/2014/main" id="{6D3409CF-BB0C-E756-DC29-B113AEAB8277}"/>
              </a:ext>
            </a:extLst>
          </p:cNvPr>
          <p:cNvSpPr/>
          <p:nvPr userDrawn="1"/>
        </p:nvSpPr>
        <p:spPr>
          <a:xfrm>
            <a:off x="0" y="2662517"/>
            <a:ext cx="7516083" cy="1303710"/>
          </a:xfrm>
          <a:prstGeom prst="roundRect">
            <a:avLst>
              <a:gd name="adj" fmla="val 734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Заголовок 1">
            <a:extLst>
              <a:ext uri="{FF2B5EF4-FFF2-40B4-BE49-F238E27FC236}">
                <a16:creationId xmlns="" xmlns:a16="http://schemas.microsoft.com/office/drawing/2014/main" id="{59492CD8-B2D2-4AF6-2D2A-CDA40DC35114}"/>
              </a:ext>
            </a:extLst>
          </p:cNvPr>
          <p:cNvSpPr>
            <a:spLocks noGrp="1"/>
          </p:cNvSpPr>
          <p:nvPr>
            <p:ph type="title" hasCustomPrompt="1"/>
          </p:nvPr>
        </p:nvSpPr>
        <p:spPr>
          <a:xfrm>
            <a:off x="309156" y="2452557"/>
            <a:ext cx="1143863" cy="1723630"/>
          </a:xfrm>
          <a:prstGeom prst="rect">
            <a:avLst/>
          </a:prstGeom>
        </p:spPr>
        <p:txBody>
          <a:bodyPr anchor="ctr">
            <a:normAutofit/>
          </a:bodyPr>
          <a:lstStyle>
            <a:lvl1pPr marL="0" algn="l" defTabSz="914400" rtl="0" eaLnBrk="1" latinLnBrk="0" hangingPunct="1">
              <a:lnSpc>
                <a:spcPct val="100000"/>
              </a:lnSpc>
              <a:spcBef>
                <a:spcPts val="0"/>
              </a:spcBef>
              <a:buNone/>
              <a:defRPr lang="ru-RU" sz="8000" kern="1200" dirty="0">
                <a:solidFill>
                  <a:srgbClr val="7DBBFC"/>
                </a:solidFill>
                <a:latin typeface="Arial"/>
                <a:ea typeface="+mj-ea"/>
                <a:cs typeface="Arial"/>
              </a:defRPr>
            </a:lvl1pPr>
          </a:lstStyle>
          <a:p>
            <a:r>
              <a:rPr lang="ru-RU" dirty="0"/>
              <a:t>1</a:t>
            </a:r>
          </a:p>
        </p:txBody>
      </p:sp>
      <p:sp>
        <p:nvSpPr>
          <p:cNvPr id="6" name="Текст 2">
            <a:extLst>
              <a:ext uri="{FF2B5EF4-FFF2-40B4-BE49-F238E27FC236}">
                <a16:creationId xmlns="" xmlns:a16="http://schemas.microsoft.com/office/drawing/2014/main" id="{209481BF-91DE-79FE-FDB1-F23ADE854D58}"/>
              </a:ext>
            </a:extLst>
          </p:cNvPr>
          <p:cNvSpPr>
            <a:spLocks noGrp="1"/>
          </p:cNvSpPr>
          <p:nvPr>
            <p:ph type="body" idx="1"/>
          </p:nvPr>
        </p:nvSpPr>
        <p:spPr>
          <a:xfrm>
            <a:off x="1463607" y="2849940"/>
            <a:ext cx="5929970" cy="964072"/>
          </a:xfrm>
          <a:prstGeom prst="rect">
            <a:avLst/>
          </a:prstGeom>
        </p:spPr>
        <p:txBody>
          <a:bodyPr anchor="ctr">
            <a:normAutofit/>
          </a:bodyPr>
          <a:lstStyle>
            <a:lvl1pPr marL="0" indent="0">
              <a:buNone/>
              <a:defRPr lang="ru-RU" sz="2400" b="1" kern="1200" spc="-20" dirty="0">
                <a:solidFill>
                  <a:srgbClr val="282A2E"/>
                </a:solidFill>
                <a:latin typeface="Arial"/>
                <a:ea typeface="+mn-ea"/>
                <a:cs typeface="Aria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dirty="0"/>
              <a:t>Образец текста</a:t>
            </a:r>
          </a:p>
        </p:txBody>
      </p:sp>
      <p:grpSp>
        <p:nvGrpSpPr>
          <p:cNvPr id="13" name="Группа 12">
            <a:extLst>
              <a:ext uri="{FF2B5EF4-FFF2-40B4-BE49-F238E27FC236}">
                <a16:creationId xmlns="" xmlns:a16="http://schemas.microsoft.com/office/drawing/2014/main" id="{4FBE0E25-1DDF-AB50-A089-E5C660E09279}"/>
              </a:ext>
            </a:extLst>
          </p:cNvPr>
          <p:cNvGrpSpPr/>
          <p:nvPr userDrawn="1"/>
        </p:nvGrpSpPr>
        <p:grpSpPr>
          <a:xfrm>
            <a:off x="663408" y="6396532"/>
            <a:ext cx="12925697" cy="66972"/>
            <a:chOff x="2333171" y="6013450"/>
            <a:chExt cx="14706663" cy="76200"/>
          </a:xfrm>
          <a:solidFill>
            <a:srgbClr val="7DBBFC"/>
          </a:solidFill>
        </p:grpSpPr>
        <p:sp>
          <p:nvSpPr>
            <p:cNvPr id="14" name="object 4">
              <a:extLst>
                <a:ext uri="{FF2B5EF4-FFF2-40B4-BE49-F238E27FC236}">
                  <a16:creationId xmlns="" xmlns:a16="http://schemas.microsoft.com/office/drawing/2014/main" id="{E74419A8-4FB6-00A5-C24D-1CEC374D8F36}"/>
                </a:ext>
              </a:extLst>
            </p:cNvPr>
            <p:cNvSpPr/>
            <p:nvPr userDrawn="1"/>
          </p:nvSpPr>
          <p:spPr>
            <a:xfrm>
              <a:off x="2333171" y="6013450"/>
              <a:ext cx="1143000" cy="76200"/>
            </a:xfrm>
            <a:custGeom>
              <a:avLst/>
              <a:gdLst/>
              <a:ahLst/>
              <a:cxnLst/>
              <a:rect l="l" t="t" r="r" b="b"/>
              <a:pathLst>
                <a:path w="1143000" h="76200">
                  <a:moveTo>
                    <a:pt x="1143000" y="0"/>
                  </a:moveTo>
                  <a:lnTo>
                    <a:pt x="0" y="0"/>
                  </a:lnTo>
                  <a:lnTo>
                    <a:pt x="0" y="76200"/>
                  </a:lnTo>
                  <a:lnTo>
                    <a:pt x="1143000" y="76200"/>
                  </a:lnTo>
                  <a:lnTo>
                    <a:pt x="1143000" y="0"/>
                  </a:lnTo>
                  <a:close/>
                </a:path>
              </a:pathLst>
            </a:custGeom>
            <a:grpFill/>
          </p:spPr>
          <p:txBody>
            <a:bodyPr wrap="square" lIns="0" tIns="0" rIns="0" bIns="0" rtlCol="0"/>
            <a:lstStyle/>
            <a:p>
              <a:endParaRPr/>
            </a:p>
          </p:txBody>
        </p:sp>
        <p:sp>
          <p:nvSpPr>
            <p:cNvPr id="15" name="object 6">
              <a:extLst>
                <a:ext uri="{FF2B5EF4-FFF2-40B4-BE49-F238E27FC236}">
                  <a16:creationId xmlns="" xmlns:a16="http://schemas.microsoft.com/office/drawing/2014/main" id="{70798D9C-49A6-5EB3-FA17-A891A5B50F96}"/>
                </a:ext>
              </a:extLst>
            </p:cNvPr>
            <p:cNvSpPr/>
            <p:nvPr userDrawn="1"/>
          </p:nvSpPr>
          <p:spPr>
            <a:xfrm>
              <a:off x="3829294" y="6045200"/>
              <a:ext cx="13210540" cy="25400"/>
            </a:xfrm>
            <a:custGeom>
              <a:avLst/>
              <a:gdLst/>
              <a:ahLst/>
              <a:cxnLst/>
              <a:rect l="l" t="t" r="r" b="b"/>
              <a:pathLst>
                <a:path w="13210540" h="25400">
                  <a:moveTo>
                    <a:pt x="0" y="25400"/>
                  </a:moveTo>
                  <a:lnTo>
                    <a:pt x="13210476" y="25400"/>
                  </a:lnTo>
                  <a:lnTo>
                    <a:pt x="13210476" y="0"/>
                  </a:lnTo>
                  <a:lnTo>
                    <a:pt x="0" y="0"/>
                  </a:lnTo>
                  <a:lnTo>
                    <a:pt x="0" y="25400"/>
                  </a:lnTo>
                  <a:close/>
                </a:path>
              </a:pathLst>
            </a:custGeom>
            <a:grpFill/>
          </p:spPr>
          <p:txBody>
            <a:bodyPr wrap="square" lIns="0" tIns="0" rIns="0" bIns="0" rtlCol="0"/>
            <a:lstStyle/>
            <a:p>
              <a:endParaRPr/>
            </a:p>
          </p:txBody>
        </p:sp>
      </p:grpSp>
      <p:sp>
        <p:nvSpPr>
          <p:cNvPr id="16" name="object 5">
            <a:extLst>
              <a:ext uri="{FF2B5EF4-FFF2-40B4-BE49-F238E27FC236}">
                <a16:creationId xmlns="" xmlns:a16="http://schemas.microsoft.com/office/drawing/2014/main" id="{E5C9A6C4-81F8-744C-0326-E51AC4E9C47D}"/>
              </a:ext>
            </a:extLst>
          </p:cNvPr>
          <p:cNvSpPr/>
          <p:nvPr userDrawn="1"/>
        </p:nvSpPr>
        <p:spPr>
          <a:xfrm flipH="1">
            <a:off x="-10588" y="2662517"/>
            <a:ext cx="110111" cy="1303710"/>
          </a:xfrm>
          <a:custGeom>
            <a:avLst/>
            <a:gdLst/>
            <a:ahLst/>
            <a:cxnLst/>
            <a:rect l="l" t="t" r="r" b="b"/>
            <a:pathLst>
              <a:path w="158750" h="1879600">
                <a:moveTo>
                  <a:pt x="158750" y="0"/>
                </a:moveTo>
                <a:lnTo>
                  <a:pt x="0" y="0"/>
                </a:lnTo>
                <a:lnTo>
                  <a:pt x="0" y="1879600"/>
                </a:lnTo>
                <a:lnTo>
                  <a:pt x="158750" y="1879600"/>
                </a:lnTo>
                <a:lnTo>
                  <a:pt x="158750" y="0"/>
                </a:lnTo>
                <a:close/>
              </a:path>
            </a:pathLst>
          </a:custGeom>
          <a:solidFill>
            <a:srgbClr val="7DBBFC"/>
          </a:solidFill>
        </p:spPr>
        <p:txBody>
          <a:bodyPr wrap="square" lIns="0" tIns="0" rIns="0" bIns="0" rtlCol="0"/>
          <a:lstStyle/>
          <a:p>
            <a:endParaRPr/>
          </a:p>
        </p:txBody>
      </p:sp>
    </p:spTree>
    <p:extLst>
      <p:ext uri="{BB962C8B-B14F-4D97-AF65-F5344CB8AC3E}">
        <p14:creationId xmlns="" xmlns:p14="http://schemas.microsoft.com/office/powerpoint/2010/main" val="3614998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Заголовок раздела (2 цифры)">
    <p:bg>
      <p:bgPr>
        <a:solidFill>
          <a:schemeClr val="accent1"/>
        </a:solidFill>
        <a:effectLst/>
      </p:bgPr>
    </p:bg>
    <p:spTree>
      <p:nvGrpSpPr>
        <p:cNvPr id="1" name=""/>
        <p:cNvGrpSpPr/>
        <p:nvPr/>
      </p:nvGrpSpPr>
      <p:grpSpPr>
        <a:xfrm>
          <a:off x="0" y="0"/>
          <a:ext cx="0" cy="0"/>
          <a:chOff x="0" y="0"/>
          <a:chExt cx="0" cy="0"/>
        </a:xfrm>
      </p:grpSpPr>
      <p:grpSp>
        <p:nvGrpSpPr>
          <p:cNvPr id="13" name="Группа 12">
            <a:extLst>
              <a:ext uri="{FF2B5EF4-FFF2-40B4-BE49-F238E27FC236}">
                <a16:creationId xmlns="" xmlns:a16="http://schemas.microsoft.com/office/drawing/2014/main" id="{4FBE0E25-1DDF-AB50-A089-E5C660E09279}"/>
              </a:ext>
            </a:extLst>
          </p:cNvPr>
          <p:cNvGrpSpPr/>
          <p:nvPr userDrawn="1"/>
        </p:nvGrpSpPr>
        <p:grpSpPr>
          <a:xfrm>
            <a:off x="663408" y="6396532"/>
            <a:ext cx="12925697" cy="66972"/>
            <a:chOff x="2333171" y="6013450"/>
            <a:chExt cx="14706663" cy="76200"/>
          </a:xfrm>
          <a:solidFill>
            <a:srgbClr val="7DBBFC"/>
          </a:solidFill>
        </p:grpSpPr>
        <p:sp>
          <p:nvSpPr>
            <p:cNvPr id="14" name="object 4">
              <a:extLst>
                <a:ext uri="{FF2B5EF4-FFF2-40B4-BE49-F238E27FC236}">
                  <a16:creationId xmlns="" xmlns:a16="http://schemas.microsoft.com/office/drawing/2014/main" id="{E74419A8-4FB6-00A5-C24D-1CEC374D8F36}"/>
                </a:ext>
              </a:extLst>
            </p:cNvPr>
            <p:cNvSpPr/>
            <p:nvPr userDrawn="1"/>
          </p:nvSpPr>
          <p:spPr>
            <a:xfrm>
              <a:off x="2333171" y="6013450"/>
              <a:ext cx="1143000" cy="76200"/>
            </a:xfrm>
            <a:custGeom>
              <a:avLst/>
              <a:gdLst/>
              <a:ahLst/>
              <a:cxnLst/>
              <a:rect l="l" t="t" r="r" b="b"/>
              <a:pathLst>
                <a:path w="1143000" h="76200">
                  <a:moveTo>
                    <a:pt x="1143000" y="0"/>
                  </a:moveTo>
                  <a:lnTo>
                    <a:pt x="0" y="0"/>
                  </a:lnTo>
                  <a:lnTo>
                    <a:pt x="0" y="76200"/>
                  </a:lnTo>
                  <a:lnTo>
                    <a:pt x="1143000" y="76200"/>
                  </a:lnTo>
                  <a:lnTo>
                    <a:pt x="1143000" y="0"/>
                  </a:lnTo>
                  <a:close/>
                </a:path>
              </a:pathLst>
            </a:custGeom>
            <a:grpFill/>
          </p:spPr>
          <p:txBody>
            <a:bodyPr wrap="square" lIns="0" tIns="0" rIns="0" bIns="0" rtlCol="0"/>
            <a:lstStyle/>
            <a:p>
              <a:endParaRPr/>
            </a:p>
          </p:txBody>
        </p:sp>
        <p:sp>
          <p:nvSpPr>
            <p:cNvPr id="15" name="object 6">
              <a:extLst>
                <a:ext uri="{FF2B5EF4-FFF2-40B4-BE49-F238E27FC236}">
                  <a16:creationId xmlns="" xmlns:a16="http://schemas.microsoft.com/office/drawing/2014/main" id="{70798D9C-49A6-5EB3-FA17-A891A5B50F96}"/>
                </a:ext>
              </a:extLst>
            </p:cNvPr>
            <p:cNvSpPr/>
            <p:nvPr userDrawn="1"/>
          </p:nvSpPr>
          <p:spPr>
            <a:xfrm>
              <a:off x="3829294" y="6045200"/>
              <a:ext cx="13210540" cy="25400"/>
            </a:xfrm>
            <a:custGeom>
              <a:avLst/>
              <a:gdLst/>
              <a:ahLst/>
              <a:cxnLst/>
              <a:rect l="l" t="t" r="r" b="b"/>
              <a:pathLst>
                <a:path w="13210540" h="25400">
                  <a:moveTo>
                    <a:pt x="0" y="25400"/>
                  </a:moveTo>
                  <a:lnTo>
                    <a:pt x="13210476" y="25400"/>
                  </a:lnTo>
                  <a:lnTo>
                    <a:pt x="13210476" y="0"/>
                  </a:lnTo>
                  <a:lnTo>
                    <a:pt x="0" y="0"/>
                  </a:lnTo>
                  <a:lnTo>
                    <a:pt x="0" y="25400"/>
                  </a:lnTo>
                  <a:close/>
                </a:path>
              </a:pathLst>
            </a:custGeom>
            <a:grpFill/>
          </p:spPr>
          <p:txBody>
            <a:bodyPr wrap="square" lIns="0" tIns="0" rIns="0" bIns="0" rtlCol="0"/>
            <a:lstStyle/>
            <a:p>
              <a:endParaRPr/>
            </a:p>
          </p:txBody>
        </p:sp>
      </p:grpSp>
      <p:sp>
        <p:nvSpPr>
          <p:cNvPr id="2" name="Прямоугольник: скругленные углы 1">
            <a:extLst>
              <a:ext uri="{FF2B5EF4-FFF2-40B4-BE49-F238E27FC236}">
                <a16:creationId xmlns="" xmlns:a16="http://schemas.microsoft.com/office/drawing/2014/main" id="{1BBBFCC8-FA3E-584C-D68D-4B3C3092DBD9}"/>
              </a:ext>
            </a:extLst>
          </p:cNvPr>
          <p:cNvSpPr/>
          <p:nvPr userDrawn="1"/>
        </p:nvSpPr>
        <p:spPr>
          <a:xfrm>
            <a:off x="0" y="2662517"/>
            <a:ext cx="7516083" cy="1303710"/>
          </a:xfrm>
          <a:prstGeom prst="roundRect">
            <a:avLst>
              <a:gd name="adj" fmla="val 734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object 5">
            <a:extLst>
              <a:ext uri="{FF2B5EF4-FFF2-40B4-BE49-F238E27FC236}">
                <a16:creationId xmlns="" xmlns:a16="http://schemas.microsoft.com/office/drawing/2014/main" id="{CC890D42-0994-2C55-C003-1115272C893B}"/>
              </a:ext>
            </a:extLst>
          </p:cNvPr>
          <p:cNvSpPr/>
          <p:nvPr userDrawn="1"/>
        </p:nvSpPr>
        <p:spPr>
          <a:xfrm flipH="1">
            <a:off x="-10588" y="2662517"/>
            <a:ext cx="110111" cy="1303710"/>
          </a:xfrm>
          <a:custGeom>
            <a:avLst/>
            <a:gdLst/>
            <a:ahLst/>
            <a:cxnLst/>
            <a:rect l="l" t="t" r="r" b="b"/>
            <a:pathLst>
              <a:path w="158750" h="1879600">
                <a:moveTo>
                  <a:pt x="158750" y="0"/>
                </a:moveTo>
                <a:lnTo>
                  <a:pt x="0" y="0"/>
                </a:lnTo>
                <a:lnTo>
                  <a:pt x="0" y="1879600"/>
                </a:lnTo>
                <a:lnTo>
                  <a:pt x="158750" y="1879600"/>
                </a:lnTo>
                <a:lnTo>
                  <a:pt x="158750" y="0"/>
                </a:lnTo>
                <a:close/>
              </a:path>
            </a:pathLst>
          </a:custGeom>
          <a:solidFill>
            <a:srgbClr val="7DBBFC"/>
          </a:solidFill>
        </p:spPr>
        <p:txBody>
          <a:bodyPr wrap="square" lIns="0" tIns="0" rIns="0" bIns="0" rtlCol="0"/>
          <a:lstStyle/>
          <a:p>
            <a:endParaRPr/>
          </a:p>
        </p:txBody>
      </p:sp>
      <p:sp>
        <p:nvSpPr>
          <p:cNvPr id="17" name="Заголовок 1">
            <a:extLst>
              <a:ext uri="{FF2B5EF4-FFF2-40B4-BE49-F238E27FC236}">
                <a16:creationId xmlns="" xmlns:a16="http://schemas.microsoft.com/office/drawing/2014/main" id="{0C3B47C9-9A5E-501B-FE77-3F72F5A6E68F}"/>
              </a:ext>
            </a:extLst>
          </p:cNvPr>
          <p:cNvSpPr>
            <a:spLocks noGrp="1"/>
          </p:cNvSpPr>
          <p:nvPr>
            <p:ph type="title" hasCustomPrompt="1"/>
          </p:nvPr>
        </p:nvSpPr>
        <p:spPr>
          <a:xfrm>
            <a:off x="309156" y="2452557"/>
            <a:ext cx="1358836" cy="1723630"/>
          </a:xfrm>
          <a:prstGeom prst="rect">
            <a:avLst/>
          </a:prstGeom>
        </p:spPr>
        <p:txBody>
          <a:bodyPr anchor="ctr">
            <a:normAutofit/>
          </a:bodyPr>
          <a:lstStyle>
            <a:lvl1pPr marL="0" algn="l" defTabSz="914400" rtl="0" eaLnBrk="1" latinLnBrk="0" hangingPunct="1">
              <a:lnSpc>
                <a:spcPct val="100000"/>
              </a:lnSpc>
              <a:spcBef>
                <a:spcPts val="0"/>
              </a:spcBef>
              <a:buNone/>
              <a:defRPr lang="ru-RU" sz="8000" kern="1200" dirty="0">
                <a:solidFill>
                  <a:srgbClr val="7DBBFC"/>
                </a:solidFill>
                <a:latin typeface="Arial"/>
                <a:ea typeface="+mj-ea"/>
                <a:cs typeface="Arial"/>
              </a:defRPr>
            </a:lvl1pPr>
          </a:lstStyle>
          <a:p>
            <a:r>
              <a:rPr lang="ru-RU" dirty="0"/>
              <a:t>10</a:t>
            </a:r>
          </a:p>
        </p:txBody>
      </p:sp>
      <p:sp>
        <p:nvSpPr>
          <p:cNvPr id="18" name="Текст 2">
            <a:extLst>
              <a:ext uri="{FF2B5EF4-FFF2-40B4-BE49-F238E27FC236}">
                <a16:creationId xmlns="" xmlns:a16="http://schemas.microsoft.com/office/drawing/2014/main" id="{13848968-2D85-42FA-45F0-949C4DE6282A}"/>
              </a:ext>
            </a:extLst>
          </p:cNvPr>
          <p:cNvSpPr>
            <a:spLocks noGrp="1"/>
          </p:cNvSpPr>
          <p:nvPr>
            <p:ph type="body" idx="1"/>
          </p:nvPr>
        </p:nvSpPr>
        <p:spPr>
          <a:xfrm>
            <a:off x="2039347" y="2849940"/>
            <a:ext cx="5929970" cy="964072"/>
          </a:xfrm>
          <a:prstGeom prst="rect">
            <a:avLst/>
          </a:prstGeom>
        </p:spPr>
        <p:txBody>
          <a:bodyPr anchor="ctr">
            <a:normAutofit/>
          </a:bodyPr>
          <a:lstStyle>
            <a:lvl1pPr marL="0" indent="0">
              <a:buNone/>
              <a:defRPr lang="ru-RU" sz="2400" b="1" kern="1200" spc="-20" dirty="0">
                <a:solidFill>
                  <a:srgbClr val="282A2E"/>
                </a:solidFill>
                <a:latin typeface="Arial"/>
                <a:ea typeface="+mn-ea"/>
                <a:cs typeface="Aria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dirty="0"/>
              <a:t>Образец текста</a:t>
            </a:r>
          </a:p>
        </p:txBody>
      </p:sp>
    </p:spTree>
    <p:extLst>
      <p:ext uri="{BB962C8B-B14F-4D97-AF65-F5344CB8AC3E}">
        <p14:creationId xmlns="" xmlns:p14="http://schemas.microsoft.com/office/powerpoint/2010/main" val="2792351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Плашка с текстом">
    <p:spTree>
      <p:nvGrpSpPr>
        <p:cNvPr id="1" name=""/>
        <p:cNvGrpSpPr/>
        <p:nvPr/>
      </p:nvGrpSpPr>
      <p:grpSpPr>
        <a:xfrm>
          <a:off x="0" y="0"/>
          <a:ext cx="0" cy="0"/>
          <a:chOff x="0" y="0"/>
          <a:chExt cx="0" cy="0"/>
        </a:xfrm>
      </p:grpSpPr>
      <p:sp>
        <p:nvSpPr>
          <p:cNvPr id="15" name="Прямоугольник: скругленные углы 14">
            <a:extLst>
              <a:ext uri="{FF2B5EF4-FFF2-40B4-BE49-F238E27FC236}">
                <a16:creationId xmlns="" xmlns:a16="http://schemas.microsoft.com/office/drawing/2014/main" id="{C9EA2E0C-DBBA-B384-9FFB-38013890919D}"/>
              </a:ext>
            </a:extLst>
          </p:cNvPr>
          <p:cNvSpPr/>
          <p:nvPr userDrawn="1"/>
        </p:nvSpPr>
        <p:spPr>
          <a:xfrm>
            <a:off x="8209723" y="1253330"/>
            <a:ext cx="3526184" cy="4690269"/>
          </a:xfrm>
          <a:prstGeom prst="roundRect">
            <a:avLst>
              <a:gd name="adj" fmla="val 2574"/>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Объект 2">
            <a:extLst>
              <a:ext uri="{FF2B5EF4-FFF2-40B4-BE49-F238E27FC236}">
                <a16:creationId xmlns="" xmlns:a16="http://schemas.microsoft.com/office/drawing/2014/main" id="{3C2CEB80-1939-9913-B80E-312A85EDD8D6}"/>
              </a:ext>
            </a:extLst>
          </p:cNvPr>
          <p:cNvSpPr>
            <a:spLocks noGrp="1"/>
          </p:cNvSpPr>
          <p:nvPr>
            <p:ph sz="half" idx="1"/>
          </p:nvPr>
        </p:nvSpPr>
        <p:spPr>
          <a:xfrm>
            <a:off x="614019" y="1253331"/>
            <a:ext cx="6939720" cy="4690268"/>
          </a:xfrm>
          <a:prstGeom prst="rect">
            <a:avLst/>
          </a:prstGeom>
        </p:spPr>
        <p:txBody>
          <a:bodyPr>
            <a:normAutofit/>
          </a:bodyPr>
          <a:lstStyle>
            <a:lvl1pPr marL="0" indent="0">
              <a:buNone/>
              <a:defRPr sz="1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sz="1400">
                <a:solidFill>
                  <a:schemeClr val="tx1"/>
                </a:solidFill>
              </a:defRPr>
            </a:lvl5pPr>
          </a:lstStyle>
          <a:p>
            <a:pPr lvl="0"/>
            <a:r>
              <a:rPr lang="ru-RU" dirty="0"/>
              <a:t>Образец текста</a:t>
            </a:r>
          </a:p>
        </p:txBody>
      </p:sp>
      <p:sp>
        <p:nvSpPr>
          <p:cNvPr id="4" name="Объект 3">
            <a:extLst>
              <a:ext uri="{FF2B5EF4-FFF2-40B4-BE49-F238E27FC236}">
                <a16:creationId xmlns="" xmlns:a16="http://schemas.microsoft.com/office/drawing/2014/main" id="{F0DC16E3-4119-D306-B0DB-20405C307FEF}"/>
              </a:ext>
            </a:extLst>
          </p:cNvPr>
          <p:cNvSpPr>
            <a:spLocks noGrp="1"/>
          </p:cNvSpPr>
          <p:nvPr>
            <p:ph sz="half" idx="2"/>
          </p:nvPr>
        </p:nvSpPr>
        <p:spPr>
          <a:xfrm>
            <a:off x="8520045" y="1546320"/>
            <a:ext cx="2905539" cy="4058349"/>
          </a:xfrm>
          <a:prstGeom prst="rect">
            <a:avLst/>
          </a:prstGeom>
        </p:spPr>
        <p:txBody>
          <a:bodyPr>
            <a:normAutofit/>
          </a:bodyPr>
          <a:lstStyle>
            <a:lvl1pPr marL="0" indent="0">
              <a:buNone/>
              <a:defRPr sz="18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ru-RU" dirty="0"/>
              <a:t>Образец текста</a:t>
            </a:r>
          </a:p>
        </p:txBody>
      </p:sp>
      <p:sp>
        <p:nvSpPr>
          <p:cNvPr id="11" name="object 13">
            <a:extLst>
              <a:ext uri="{FF2B5EF4-FFF2-40B4-BE49-F238E27FC236}">
                <a16:creationId xmlns="" xmlns:a16="http://schemas.microsoft.com/office/drawing/2014/main" id="{3A56EE4D-CAE0-F801-A46E-E73A9FF689B8}"/>
              </a:ext>
            </a:extLst>
          </p:cNvPr>
          <p:cNvSpPr/>
          <p:nvPr userDrawn="1"/>
        </p:nvSpPr>
        <p:spPr>
          <a:xfrm>
            <a:off x="0" y="543051"/>
            <a:ext cx="417443" cy="87382"/>
          </a:xfrm>
          <a:custGeom>
            <a:avLst/>
            <a:gdLst/>
            <a:ahLst/>
            <a:cxnLst/>
            <a:rect l="l" t="t" r="r" b="b"/>
            <a:pathLst>
              <a:path w="571500" h="76200">
                <a:moveTo>
                  <a:pt x="571500" y="0"/>
                </a:moveTo>
                <a:lnTo>
                  <a:pt x="0" y="0"/>
                </a:lnTo>
                <a:lnTo>
                  <a:pt x="0" y="76200"/>
                </a:lnTo>
                <a:lnTo>
                  <a:pt x="571500" y="76200"/>
                </a:lnTo>
                <a:lnTo>
                  <a:pt x="571500" y="0"/>
                </a:lnTo>
                <a:close/>
              </a:path>
            </a:pathLst>
          </a:custGeom>
          <a:solidFill>
            <a:srgbClr val="7DBBFC"/>
          </a:solidFill>
        </p:spPr>
        <p:txBody>
          <a:bodyPr wrap="square" lIns="0" tIns="0" rIns="0" bIns="0" rtlCol="0"/>
          <a:lstStyle/>
          <a:p>
            <a:endParaRPr/>
          </a:p>
        </p:txBody>
      </p:sp>
      <p:sp>
        <p:nvSpPr>
          <p:cNvPr id="5" name="Заголовок 1">
            <a:extLst>
              <a:ext uri="{FF2B5EF4-FFF2-40B4-BE49-F238E27FC236}">
                <a16:creationId xmlns="" xmlns:a16="http://schemas.microsoft.com/office/drawing/2014/main" id="{F68A1339-501D-64DA-C8B5-52929CFF6AB9}"/>
              </a:ext>
            </a:extLst>
          </p:cNvPr>
          <p:cNvSpPr>
            <a:spLocks noGrp="1"/>
          </p:cNvSpPr>
          <p:nvPr>
            <p:ph type="title" hasCustomPrompt="1"/>
          </p:nvPr>
        </p:nvSpPr>
        <p:spPr>
          <a:xfrm>
            <a:off x="599661" y="397564"/>
            <a:ext cx="9518374" cy="516836"/>
          </a:xfrm>
          <a:prstGeom prst="rect">
            <a:avLst/>
          </a:prstGeom>
        </p:spPr>
        <p:txBody>
          <a:bodyPr anchor="t">
            <a:normAutofit/>
          </a:bodyPr>
          <a:lstStyle>
            <a:lvl1pPr>
              <a:defRPr sz="2200" b="1">
                <a:solidFill>
                  <a:srgbClr val="363194"/>
                </a:solidFill>
              </a:defRPr>
            </a:lvl1pPr>
          </a:lstStyle>
          <a:p>
            <a:r>
              <a:rPr lang="ru-RU" dirty="0"/>
              <a:t>ОБРАЗЕЦ ЗАГОЛОВКА</a:t>
            </a:r>
          </a:p>
        </p:txBody>
      </p:sp>
      <p:sp>
        <p:nvSpPr>
          <p:cNvPr id="17" name="Номер слайда 4">
            <a:extLst>
              <a:ext uri="{FF2B5EF4-FFF2-40B4-BE49-F238E27FC236}">
                <a16:creationId xmlns="" xmlns:a16="http://schemas.microsoft.com/office/drawing/2014/main" id="{BC31200F-A18F-EFBD-01D2-D05D06212DCC}"/>
              </a:ext>
            </a:extLst>
          </p:cNvPr>
          <p:cNvSpPr txBox="1">
            <a:spLocks/>
          </p:cNvSpPr>
          <p:nvPr userDrawn="1"/>
        </p:nvSpPr>
        <p:spPr>
          <a:xfrm>
            <a:off x="9328642" y="6448271"/>
            <a:ext cx="2743200" cy="365125"/>
          </a:xfrm>
          <a:prstGeom prst="rect">
            <a:avLst/>
          </a:prstGeom>
        </p:spPr>
        <p:txBody>
          <a:bodyPr vert="horz" lIns="91440" tIns="45720" rIns="91440" bIns="45720" rtlCol="0" anchor="ctr"/>
          <a:lstStyle>
            <a:defPPr>
              <a:defRPr lang="ru-RU"/>
            </a:defPPr>
            <a:lvl1pPr marL="0" algn="r" defTabSz="914400" rtl="0" eaLnBrk="1" latinLnBrk="0" hangingPunct="1">
              <a:defRPr lang="ru-RU" sz="1400" kern="1200" smtClean="0">
                <a:solidFill>
                  <a:schemeClr val="accent5"/>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206CA5A-69F8-4550-98E0-63AB887DEF64}" type="slidenum">
              <a:rPr lang="ru-RU" b="1" smtClean="0">
                <a:solidFill>
                  <a:srgbClr val="7DBBFC"/>
                </a:solidFill>
              </a:rPr>
              <a:pPr/>
              <a:t>‹#›</a:t>
            </a:fld>
            <a:endParaRPr lang="ru-RU" b="1" dirty="0">
              <a:solidFill>
                <a:srgbClr val="7DBBFC"/>
              </a:solidFill>
            </a:endParaRPr>
          </a:p>
        </p:txBody>
      </p:sp>
      <p:sp>
        <p:nvSpPr>
          <p:cNvPr id="8" name="Текст 7">
            <a:extLst>
              <a:ext uri="{FF2B5EF4-FFF2-40B4-BE49-F238E27FC236}">
                <a16:creationId xmlns="" xmlns:a16="http://schemas.microsoft.com/office/drawing/2014/main" id="{6C2E8AF7-382D-88BB-23C5-07A71763FE86}"/>
              </a:ext>
            </a:extLst>
          </p:cNvPr>
          <p:cNvSpPr>
            <a:spLocks noGrp="1"/>
          </p:cNvSpPr>
          <p:nvPr>
            <p:ph type="body" sz="quarter" idx="12" hasCustomPrompt="1"/>
          </p:nvPr>
        </p:nvSpPr>
        <p:spPr>
          <a:xfrm>
            <a:off x="599661" y="685800"/>
            <a:ext cx="9519064" cy="365125"/>
          </a:xfrm>
          <a:prstGeom prst="rect">
            <a:avLst/>
          </a:prstGeom>
        </p:spPr>
        <p:txBody>
          <a:bodyPr/>
          <a:lstStyle>
            <a:lvl1pPr marL="0" indent="0">
              <a:buNone/>
              <a:defRPr sz="1400" b="1"/>
            </a:lvl1pPr>
            <a:lvl2pPr marL="457200" indent="0">
              <a:buNone/>
              <a:defRPr/>
            </a:lvl2pPr>
            <a:lvl3pPr marL="914400" indent="0">
              <a:buNone/>
              <a:defRPr/>
            </a:lvl3pPr>
            <a:lvl4pPr marL="1371600" indent="0">
              <a:buNone/>
              <a:defRPr/>
            </a:lvl4pPr>
            <a:lvl5pPr marL="1828800" indent="0">
              <a:buNone/>
              <a:defRPr/>
            </a:lvl5pPr>
          </a:lstStyle>
          <a:p>
            <a:pPr lvl="0"/>
            <a:r>
              <a:rPr lang="ru-RU" dirty="0"/>
              <a:t>подзаголовок</a:t>
            </a:r>
          </a:p>
        </p:txBody>
      </p:sp>
      <p:sp>
        <p:nvSpPr>
          <p:cNvPr id="7" name="Нижний колонтитул 3">
            <a:extLst>
              <a:ext uri="{FF2B5EF4-FFF2-40B4-BE49-F238E27FC236}">
                <a16:creationId xmlns="" xmlns:a16="http://schemas.microsoft.com/office/drawing/2014/main" id="{F14F051A-8698-953F-5B03-5020E3184343}"/>
              </a:ext>
            </a:extLst>
          </p:cNvPr>
          <p:cNvSpPr>
            <a:spLocks noGrp="1"/>
          </p:cNvSpPr>
          <p:nvPr>
            <p:ph type="ftr" sz="quarter" idx="11"/>
          </p:nvPr>
        </p:nvSpPr>
        <p:spPr>
          <a:xfrm>
            <a:off x="320183" y="6448271"/>
            <a:ext cx="10219315" cy="365125"/>
          </a:xfrm>
          <a:prstGeom prst="rect">
            <a:avLst/>
          </a:prstGeom>
        </p:spPr>
        <p:txBody>
          <a:bodyPr/>
          <a:lstStyle>
            <a:lvl1pPr algn="l">
              <a:defRPr sz="1200" b="1">
                <a:solidFill>
                  <a:srgbClr val="7DBBFC"/>
                </a:solidFill>
              </a:defRPr>
            </a:lvl1pPr>
          </a:lstStyle>
          <a:p>
            <a:r>
              <a:rPr lang="ru-RU" dirty="0"/>
              <a:t>колонтитул</a:t>
            </a:r>
          </a:p>
        </p:txBody>
      </p:sp>
    </p:spTree>
    <p:extLst>
      <p:ext uri="{BB962C8B-B14F-4D97-AF65-F5344CB8AC3E}">
        <p14:creationId xmlns="" xmlns:p14="http://schemas.microsoft.com/office/powerpoint/2010/main" val="387709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Две плашки">
    <p:spTree>
      <p:nvGrpSpPr>
        <p:cNvPr id="1" name=""/>
        <p:cNvGrpSpPr/>
        <p:nvPr/>
      </p:nvGrpSpPr>
      <p:grpSpPr>
        <a:xfrm>
          <a:off x="0" y="0"/>
          <a:ext cx="0" cy="0"/>
          <a:chOff x="0" y="0"/>
          <a:chExt cx="0" cy="0"/>
        </a:xfrm>
      </p:grpSpPr>
      <p:sp>
        <p:nvSpPr>
          <p:cNvPr id="8" name="object 13">
            <a:extLst>
              <a:ext uri="{FF2B5EF4-FFF2-40B4-BE49-F238E27FC236}">
                <a16:creationId xmlns="" xmlns:a16="http://schemas.microsoft.com/office/drawing/2014/main" id="{07EB8C42-1916-8071-ED45-F0E2C9EDBF2D}"/>
              </a:ext>
            </a:extLst>
          </p:cNvPr>
          <p:cNvSpPr/>
          <p:nvPr userDrawn="1"/>
        </p:nvSpPr>
        <p:spPr>
          <a:xfrm>
            <a:off x="0" y="543051"/>
            <a:ext cx="417443" cy="87382"/>
          </a:xfrm>
          <a:custGeom>
            <a:avLst/>
            <a:gdLst/>
            <a:ahLst/>
            <a:cxnLst/>
            <a:rect l="l" t="t" r="r" b="b"/>
            <a:pathLst>
              <a:path w="571500" h="76200">
                <a:moveTo>
                  <a:pt x="571500" y="0"/>
                </a:moveTo>
                <a:lnTo>
                  <a:pt x="0" y="0"/>
                </a:lnTo>
                <a:lnTo>
                  <a:pt x="0" y="76200"/>
                </a:lnTo>
                <a:lnTo>
                  <a:pt x="571500" y="76200"/>
                </a:lnTo>
                <a:lnTo>
                  <a:pt x="571500" y="0"/>
                </a:lnTo>
                <a:close/>
              </a:path>
            </a:pathLst>
          </a:custGeom>
          <a:solidFill>
            <a:srgbClr val="7DBBFC"/>
          </a:solidFill>
        </p:spPr>
        <p:txBody>
          <a:bodyPr wrap="square" lIns="0" tIns="0" rIns="0" bIns="0" rtlCol="0"/>
          <a:lstStyle/>
          <a:p>
            <a:endParaRPr>
              <a:solidFill>
                <a:srgbClr val="7DBBFC"/>
              </a:solidFill>
            </a:endParaRPr>
          </a:p>
        </p:txBody>
      </p:sp>
      <p:sp>
        <p:nvSpPr>
          <p:cNvPr id="3" name="Прямоугольник: скругленные углы 2">
            <a:extLst>
              <a:ext uri="{FF2B5EF4-FFF2-40B4-BE49-F238E27FC236}">
                <a16:creationId xmlns="" xmlns:a16="http://schemas.microsoft.com/office/drawing/2014/main" id="{BE661CAF-7768-9AC2-F538-B5F8ECA17596}"/>
              </a:ext>
            </a:extLst>
          </p:cNvPr>
          <p:cNvSpPr/>
          <p:nvPr userDrawn="1"/>
        </p:nvSpPr>
        <p:spPr>
          <a:xfrm>
            <a:off x="983967" y="1850660"/>
            <a:ext cx="4801536" cy="3225614"/>
          </a:xfrm>
          <a:prstGeom prst="roundRect">
            <a:avLst>
              <a:gd name="adj" fmla="val 2574"/>
            </a:avLst>
          </a:prstGeom>
          <a:solidFill>
            <a:srgbClr val="CFE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скругленные углы 3">
            <a:extLst>
              <a:ext uri="{FF2B5EF4-FFF2-40B4-BE49-F238E27FC236}">
                <a16:creationId xmlns="" xmlns:a16="http://schemas.microsoft.com/office/drawing/2014/main" id="{1FDB0C7F-D8DF-B62D-675F-2953D8E4F5A3}"/>
              </a:ext>
            </a:extLst>
          </p:cNvPr>
          <p:cNvSpPr/>
          <p:nvPr userDrawn="1"/>
        </p:nvSpPr>
        <p:spPr>
          <a:xfrm>
            <a:off x="6406498" y="1850660"/>
            <a:ext cx="4801536" cy="3225614"/>
          </a:xfrm>
          <a:prstGeom prst="roundRect">
            <a:avLst>
              <a:gd name="adj" fmla="val 2574"/>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Текст 28">
            <a:extLst>
              <a:ext uri="{FF2B5EF4-FFF2-40B4-BE49-F238E27FC236}">
                <a16:creationId xmlns="" xmlns:a16="http://schemas.microsoft.com/office/drawing/2014/main" id="{6FB71AF1-07C0-861E-F4DD-68F641E0EA65}"/>
              </a:ext>
            </a:extLst>
          </p:cNvPr>
          <p:cNvSpPr>
            <a:spLocks noGrp="1"/>
          </p:cNvSpPr>
          <p:nvPr>
            <p:ph type="body" sz="quarter" idx="15"/>
          </p:nvPr>
        </p:nvSpPr>
        <p:spPr>
          <a:xfrm>
            <a:off x="1222048" y="2864661"/>
            <a:ext cx="4267543" cy="1858962"/>
          </a:xfrm>
          <a:prstGeom prst="rect">
            <a:avLst/>
          </a:prstGeom>
        </p:spPr>
        <p:txBody>
          <a:bodyPr>
            <a:normAutofit/>
          </a:bodyPr>
          <a:lstStyle>
            <a:lvl1pPr marL="0" indent="0">
              <a:buFontTx/>
              <a:buNone/>
              <a:defRPr sz="1400">
                <a:solidFill>
                  <a:schemeClr val="tx1"/>
                </a:solidFill>
              </a:defRPr>
            </a:lvl1pPr>
          </a:lstStyle>
          <a:p>
            <a:pPr lvl="0"/>
            <a:r>
              <a:rPr lang="ru-RU" dirty="0"/>
              <a:t>Образец текста</a:t>
            </a:r>
          </a:p>
        </p:txBody>
      </p:sp>
      <p:sp>
        <p:nvSpPr>
          <p:cNvPr id="14" name="Текст 28">
            <a:extLst>
              <a:ext uri="{FF2B5EF4-FFF2-40B4-BE49-F238E27FC236}">
                <a16:creationId xmlns="" xmlns:a16="http://schemas.microsoft.com/office/drawing/2014/main" id="{D17CFC04-E67A-8922-2B8D-E0DB8D8A24A9}"/>
              </a:ext>
            </a:extLst>
          </p:cNvPr>
          <p:cNvSpPr>
            <a:spLocks noGrp="1"/>
          </p:cNvSpPr>
          <p:nvPr>
            <p:ph type="body" sz="quarter" idx="18" hasCustomPrompt="1"/>
          </p:nvPr>
        </p:nvSpPr>
        <p:spPr>
          <a:xfrm>
            <a:off x="1222047" y="2111505"/>
            <a:ext cx="4267543" cy="400506"/>
          </a:xfrm>
          <a:prstGeom prst="rect">
            <a:avLst/>
          </a:prstGeom>
        </p:spPr>
        <p:txBody>
          <a:bodyPr>
            <a:normAutofit/>
          </a:bodyPr>
          <a:lstStyle>
            <a:lvl1pPr marL="0" indent="0">
              <a:buFontTx/>
              <a:buNone/>
              <a:defRPr sz="1800" b="1">
                <a:solidFill>
                  <a:srgbClr val="363194"/>
                </a:solidFill>
              </a:defRPr>
            </a:lvl1pPr>
          </a:lstStyle>
          <a:p>
            <a:pPr lvl="0"/>
            <a:r>
              <a:rPr lang="ru-RU" dirty="0"/>
              <a:t>Подзаголовок</a:t>
            </a:r>
          </a:p>
        </p:txBody>
      </p:sp>
      <p:sp>
        <p:nvSpPr>
          <p:cNvPr id="16" name="Текст 28">
            <a:extLst>
              <a:ext uri="{FF2B5EF4-FFF2-40B4-BE49-F238E27FC236}">
                <a16:creationId xmlns="" xmlns:a16="http://schemas.microsoft.com/office/drawing/2014/main" id="{E94F6ACE-9C78-005A-9335-1EE2316FEBE6}"/>
              </a:ext>
            </a:extLst>
          </p:cNvPr>
          <p:cNvSpPr>
            <a:spLocks noGrp="1"/>
          </p:cNvSpPr>
          <p:nvPr>
            <p:ph type="body" sz="quarter" idx="19"/>
          </p:nvPr>
        </p:nvSpPr>
        <p:spPr>
          <a:xfrm>
            <a:off x="6702409" y="2864661"/>
            <a:ext cx="4267543" cy="1858962"/>
          </a:xfrm>
          <a:prstGeom prst="rect">
            <a:avLst/>
          </a:prstGeom>
        </p:spPr>
        <p:txBody>
          <a:bodyPr>
            <a:normAutofit/>
          </a:bodyPr>
          <a:lstStyle>
            <a:lvl1pPr marL="0" indent="0">
              <a:buFontTx/>
              <a:buNone/>
              <a:defRPr sz="1400">
                <a:solidFill>
                  <a:schemeClr val="tx1"/>
                </a:solidFill>
              </a:defRPr>
            </a:lvl1pPr>
          </a:lstStyle>
          <a:p>
            <a:pPr lvl="0"/>
            <a:r>
              <a:rPr lang="ru-RU" dirty="0"/>
              <a:t>Образец текста</a:t>
            </a:r>
          </a:p>
        </p:txBody>
      </p:sp>
      <p:sp>
        <p:nvSpPr>
          <p:cNvPr id="17" name="Текст 28">
            <a:extLst>
              <a:ext uri="{FF2B5EF4-FFF2-40B4-BE49-F238E27FC236}">
                <a16:creationId xmlns="" xmlns:a16="http://schemas.microsoft.com/office/drawing/2014/main" id="{A3A4BEF3-6D0B-F439-67E7-1E15BB7A3721}"/>
              </a:ext>
            </a:extLst>
          </p:cNvPr>
          <p:cNvSpPr>
            <a:spLocks noGrp="1"/>
          </p:cNvSpPr>
          <p:nvPr>
            <p:ph type="body" sz="quarter" idx="20" hasCustomPrompt="1"/>
          </p:nvPr>
        </p:nvSpPr>
        <p:spPr>
          <a:xfrm>
            <a:off x="6702408" y="2111505"/>
            <a:ext cx="4267543" cy="400506"/>
          </a:xfrm>
          <a:prstGeom prst="rect">
            <a:avLst/>
          </a:prstGeom>
        </p:spPr>
        <p:txBody>
          <a:bodyPr>
            <a:normAutofit/>
          </a:bodyPr>
          <a:lstStyle>
            <a:lvl1pPr marL="0" indent="0">
              <a:buFontTx/>
              <a:buNone/>
              <a:defRPr sz="1800" b="1">
                <a:solidFill>
                  <a:srgbClr val="363194"/>
                </a:solidFill>
              </a:defRPr>
            </a:lvl1pPr>
          </a:lstStyle>
          <a:p>
            <a:pPr lvl="0"/>
            <a:r>
              <a:rPr lang="ru-RU" dirty="0"/>
              <a:t>Подзаголовок</a:t>
            </a:r>
          </a:p>
        </p:txBody>
      </p:sp>
      <p:sp>
        <p:nvSpPr>
          <p:cNvPr id="20" name="Заголовок 1">
            <a:extLst>
              <a:ext uri="{FF2B5EF4-FFF2-40B4-BE49-F238E27FC236}">
                <a16:creationId xmlns="" xmlns:a16="http://schemas.microsoft.com/office/drawing/2014/main" id="{929BD678-58F6-07A5-5B2B-EF3E724A07B3}"/>
              </a:ext>
            </a:extLst>
          </p:cNvPr>
          <p:cNvSpPr>
            <a:spLocks noGrp="1"/>
          </p:cNvSpPr>
          <p:nvPr>
            <p:ph type="title" hasCustomPrompt="1"/>
          </p:nvPr>
        </p:nvSpPr>
        <p:spPr>
          <a:xfrm>
            <a:off x="599661" y="397564"/>
            <a:ext cx="9518374" cy="516836"/>
          </a:xfrm>
          <a:prstGeom prst="rect">
            <a:avLst/>
          </a:prstGeom>
        </p:spPr>
        <p:txBody>
          <a:bodyPr anchor="t">
            <a:normAutofit/>
          </a:bodyPr>
          <a:lstStyle>
            <a:lvl1pPr>
              <a:defRPr sz="2200" b="1">
                <a:solidFill>
                  <a:srgbClr val="363194"/>
                </a:solidFill>
              </a:defRPr>
            </a:lvl1pPr>
          </a:lstStyle>
          <a:p>
            <a:r>
              <a:rPr lang="ru-RU" dirty="0"/>
              <a:t>ОБРАЗЕЦ ЗАГОЛОВКА</a:t>
            </a:r>
          </a:p>
        </p:txBody>
      </p:sp>
      <p:sp>
        <p:nvSpPr>
          <p:cNvPr id="5" name="Номер слайда 4">
            <a:extLst>
              <a:ext uri="{FF2B5EF4-FFF2-40B4-BE49-F238E27FC236}">
                <a16:creationId xmlns="" xmlns:a16="http://schemas.microsoft.com/office/drawing/2014/main" id="{D9CC2F26-97EB-7B4D-39C7-FEBF2DDC11A3}"/>
              </a:ext>
            </a:extLst>
          </p:cNvPr>
          <p:cNvSpPr txBox="1">
            <a:spLocks/>
          </p:cNvSpPr>
          <p:nvPr userDrawn="1"/>
        </p:nvSpPr>
        <p:spPr>
          <a:xfrm>
            <a:off x="9328642" y="6448271"/>
            <a:ext cx="2743200" cy="365125"/>
          </a:xfrm>
          <a:prstGeom prst="rect">
            <a:avLst/>
          </a:prstGeom>
        </p:spPr>
        <p:txBody>
          <a:bodyPr vert="horz" lIns="91440" tIns="45720" rIns="91440" bIns="45720" rtlCol="0" anchor="ctr"/>
          <a:lstStyle>
            <a:defPPr>
              <a:defRPr lang="ru-RU"/>
            </a:defPPr>
            <a:lvl1pPr marL="0" algn="r" defTabSz="914400" rtl="0" eaLnBrk="1" latinLnBrk="0" hangingPunct="1">
              <a:defRPr lang="ru-RU" sz="1400" kern="1200" smtClean="0">
                <a:solidFill>
                  <a:schemeClr val="accent5"/>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206CA5A-69F8-4550-98E0-63AB887DEF64}" type="slidenum">
              <a:rPr lang="ru-RU" b="1" smtClean="0">
                <a:solidFill>
                  <a:srgbClr val="7DBBFC"/>
                </a:solidFill>
              </a:rPr>
              <a:pPr/>
              <a:t>‹#›</a:t>
            </a:fld>
            <a:endParaRPr lang="ru-RU" b="1" dirty="0">
              <a:solidFill>
                <a:srgbClr val="7DBBFC"/>
              </a:solidFill>
            </a:endParaRPr>
          </a:p>
        </p:txBody>
      </p:sp>
      <p:sp>
        <p:nvSpPr>
          <p:cNvPr id="6" name="Нижний колонтитул 3">
            <a:extLst>
              <a:ext uri="{FF2B5EF4-FFF2-40B4-BE49-F238E27FC236}">
                <a16:creationId xmlns="" xmlns:a16="http://schemas.microsoft.com/office/drawing/2014/main" id="{4A9190F3-63E6-D6B6-8C3D-8372DF3A46B8}"/>
              </a:ext>
            </a:extLst>
          </p:cNvPr>
          <p:cNvSpPr>
            <a:spLocks noGrp="1"/>
          </p:cNvSpPr>
          <p:nvPr>
            <p:ph type="ftr" sz="quarter" idx="11"/>
          </p:nvPr>
        </p:nvSpPr>
        <p:spPr>
          <a:xfrm>
            <a:off x="320183" y="6448271"/>
            <a:ext cx="10219315" cy="365125"/>
          </a:xfrm>
          <a:prstGeom prst="rect">
            <a:avLst/>
          </a:prstGeom>
        </p:spPr>
        <p:txBody>
          <a:bodyPr/>
          <a:lstStyle>
            <a:lvl1pPr algn="l">
              <a:defRPr sz="1200" b="1">
                <a:solidFill>
                  <a:srgbClr val="7DBBFC"/>
                </a:solidFill>
              </a:defRPr>
            </a:lvl1pPr>
          </a:lstStyle>
          <a:p>
            <a:r>
              <a:rPr lang="ru-RU" dirty="0"/>
              <a:t>колонтитул</a:t>
            </a:r>
          </a:p>
        </p:txBody>
      </p:sp>
      <p:sp>
        <p:nvSpPr>
          <p:cNvPr id="7" name="Текст 7">
            <a:extLst>
              <a:ext uri="{FF2B5EF4-FFF2-40B4-BE49-F238E27FC236}">
                <a16:creationId xmlns="" xmlns:a16="http://schemas.microsoft.com/office/drawing/2014/main" id="{1D5E27BE-7EDA-D15B-3BB9-CFD1B8408197}"/>
              </a:ext>
            </a:extLst>
          </p:cNvPr>
          <p:cNvSpPr>
            <a:spLocks noGrp="1"/>
          </p:cNvSpPr>
          <p:nvPr>
            <p:ph type="body" sz="quarter" idx="12" hasCustomPrompt="1"/>
          </p:nvPr>
        </p:nvSpPr>
        <p:spPr>
          <a:xfrm>
            <a:off x="599661" y="685800"/>
            <a:ext cx="9519064" cy="365125"/>
          </a:xfrm>
          <a:prstGeom prst="rect">
            <a:avLst/>
          </a:prstGeom>
        </p:spPr>
        <p:txBody>
          <a:bodyPr/>
          <a:lstStyle>
            <a:lvl1pPr marL="0" indent="0">
              <a:buNone/>
              <a:defRPr sz="1400" b="1"/>
            </a:lvl1pPr>
            <a:lvl2pPr marL="457200" indent="0">
              <a:buNone/>
              <a:defRPr/>
            </a:lvl2pPr>
            <a:lvl3pPr marL="914400" indent="0">
              <a:buNone/>
              <a:defRPr/>
            </a:lvl3pPr>
            <a:lvl4pPr marL="1371600" indent="0">
              <a:buNone/>
              <a:defRPr/>
            </a:lvl4pPr>
            <a:lvl5pPr marL="1828800" indent="0">
              <a:buNone/>
              <a:defRPr/>
            </a:lvl5pPr>
          </a:lstStyle>
          <a:p>
            <a:pPr lvl="0"/>
            <a:r>
              <a:rPr lang="ru-RU" dirty="0"/>
              <a:t>подзаголовок</a:t>
            </a:r>
          </a:p>
        </p:txBody>
      </p:sp>
    </p:spTree>
    <p:extLst>
      <p:ext uri="{BB962C8B-B14F-4D97-AF65-F5344CB8AC3E}">
        <p14:creationId xmlns="" xmlns:p14="http://schemas.microsoft.com/office/powerpoint/2010/main" val="2706267435"/>
      </p:ext>
    </p:extLst>
  </p:cSld>
  <p:clrMapOvr>
    <a:masterClrMapping/>
  </p:clrMapOvr>
  <p:extLst>
    <p:ext uri="{DCECCB84-F9BA-43D5-87BE-67443E8EF086}">
      <p15:sldGuideLst xmlns="" xmlns:p15="http://schemas.microsoft.com/office/powerpoint/2012/main">
        <p15:guide id="1" pos="257">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Три плашки">
    <p:spTree>
      <p:nvGrpSpPr>
        <p:cNvPr id="1" name=""/>
        <p:cNvGrpSpPr/>
        <p:nvPr/>
      </p:nvGrpSpPr>
      <p:grpSpPr>
        <a:xfrm>
          <a:off x="0" y="0"/>
          <a:ext cx="0" cy="0"/>
          <a:chOff x="0" y="0"/>
          <a:chExt cx="0" cy="0"/>
        </a:xfrm>
      </p:grpSpPr>
      <p:sp>
        <p:nvSpPr>
          <p:cNvPr id="7" name="object 13">
            <a:extLst>
              <a:ext uri="{FF2B5EF4-FFF2-40B4-BE49-F238E27FC236}">
                <a16:creationId xmlns="" xmlns:a16="http://schemas.microsoft.com/office/drawing/2014/main" id="{7A0B5775-AECC-0C81-B533-4057B9A26845}"/>
              </a:ext>
            </a:extLst>
          </p:cNvPr>
          <p:cNvSpPr/>
          <p:nvPr userDrawn="1"/>
        </p:nvSpPr>
        <p:spPr>
          <a:xfrm>
            <a:off x="0" y="543051"/>
            <a:ext cx="417443" cy="87382"/>
          </a:xfrm>
          <a:custGeom>
            <a:avLst/>
            <a:gdLst/>
            <a:ahLst/>
            <a:cxnLst/>
            <a:rect l="l" t="t" r="r" b="b"/>
            <a:pathLst>
              <a:path w="571500" h="76200">
                <a:moveTo>
                  <a:pt x="571500" y="0"/>
                </a:moveTo>
                <a:lnTo>
                  <a:pt x="0" y="0"/>
                </a:lnTo>
                <a:lnTo>
                  <a:pt x="0" y="76200"/>
                </a:lnTo>
                <a:lnTo>
                  <a:pt x="571500" y="76200"/>
                </a:lnTo>
                <a:lnTo>
                  <a:pt x="571500" y="0"/>
                </a:lnTo>
                <a:close/>
              </a:path>
            </a:pathLst>
          </a:custGeom>
          <a:solidFill>
            <a:srgbClr val="7DBBFC"/>
          </a:solidFill>
        </p:spPr>
        <p:txBody>
          <a:bodyPr wrap="square" lIns="0" tIns="0" rIns="0" bIns="0" rtlCol="0"/>
          <a:lstStyle/>
          <a:p>
            <a:endParaRPr/>
          </a:p>
        </p:txBody>
      </p:sp>
      <p:sp>
        <p:nvSpPr>
          <p:cNvPr id="20" name="Прямоугольник: скругленные углы 19">
            <a:extLst>
              <a:ext uri="{FF2B5EF4-FFF2-40B4-BE49-F238E27FC236}">
                <a16:creationId xmlns="" xmlns:a16="http://schemas.microsoft.com/office/drawing/2014/main" id="{2175667B-4583-04FE-4801-F6C8F75BDF08}"/>
              </a:ext>
            </a:extLst>
          </p:cNvPr>
          <p:cNvSpPr/>
          <p:nvPr userDrawn="1"/>
        </p:nvSpPr>
        <p:spPr>
          <a:xfrm>
            <a:off x="749501" y="1850660"/>
            <a:ext cx="3255621" cy="3225614"/>
          </a:xfrm>
          <a:prstGeom prst="roundRect">
            <a:avLst>
              <a:gd name="adj" fmla="val 2574"/>
            </a:avLst>
          </a:prstGeom>
          <a:solidFill>
            <a:srgbClr val="D9D8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Прямоугольник: скругленные углы 21">
            <a:extLst>
              <a:ext uri="{FF2B5EF4-FFF2-40B4-BE49-F238E27FC236}">
                <a16:creationId xmlns="" xmlns:a16="http://schemas.microsoft.com/office/drawing/2014/main" id="{0C01C6F4-9C01-3FB3-C85B-D700EDBB7C86}"/>
              </a:ext>
            </a:extLst>
          </p:cNvPr>
          <p:cNvSpPr/>
          <p:nvPr userDrawn="1"/>
        </p:nvSpPr>
        <p:spPr>
          <a:xfrm>
            <a:off x="4539973" y="1850660"/>
            <a:ext cx="3255621" cy="3225614"/>
          </a:xfrm>
          <a:prstGeom prst="roundRect">
            <a:avLst>
              <a:gd name="adj" fmla="val 2574"/>
            </a:avLst>
          </a:prstGeom>
          <a:solidFill>
            <a:srgbClr val="CFE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Прямоугольник: скругленные углы 23">
            <a:extLst>
              <a:ext uri="{FF2B5EF4-FFF2-40B4-BE49-F238E27FC236}">
                <a16:creationId xmlns="" xmlns:a16="http://schemas.microsoft.com/office/drawing/2014/main" id="{01950DA1-BCD8-EDB2-DC7D-A275B3D4A3F2}"/>
              </a:ext>
            </a:extLst>
          </p:cNvPr>
          <p:cNvSpPr/>
          <p:nvPr userDrawn="1"/>
        </p:nvSpPr>
        <p:spPr>
          <a:xfrm>
            <a:off x="8330445" y="1850660"/>
            <a:ext cx="3255621" cy="3225614"/>
          </a:xfrm>
          <a:prstGeom prst="roundRect">
            <a:avLst>
              <a:gd name="adj" fmla="val 2574"/>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Текст 28">
            <a:extLst>
              <a:ext uri="{FF2B5EF4-FFF2-40B4-BE49-F238E27FC236}">
                <a16:creationId xmlns="" xmlns:a16="http://schemas.microsoft.com/office/drawing/2014/main" id="{4E6AB915-E4B6-0128-EF06-325AD6D150CB}"/>
              </a:ext>
            </a:extLst>
          </p:cNvPr>
          <p:cNvSpPr>
            <a:spLocks noGrp="1"/>
          </p:cNvSpPr>
          <p:nvPr>
            <p:ph type="body" sz="quarter" idx="14"/>
          </p:nvPr>
        </p:nvSpPr>
        <p:spPr>
          <a:xfrm>
            <a:off x="1137473" y="2864661"/>
            <a:ext cx="2479675" cy="1858962"/>
          </a:xfrm>
          <a:prstGeom prst="rect">
            <a:avLst/>
          </a:prstGeom>
        </p:spPr>
        <p:txBody>
          <a:bodyPr>
            <a:normAutofit/>
          </a:bodyPr>
          <a:lstStyle>
            <a:lvl1pPr marL="0" indent="0">
              <a:buFontTx/>
              <a:buNone/>
              <a:defRPr sz="1400">
                <a:solidFill>
                  <a:schemeClr val="tx1"/>
                </a:solidFill>
              </a:defRPr>
            </a:lvl1pPr>
          </a:lstStyle>
          <a:p>
            <a:pPr lvl="0"/>
            <a:r>
              <a:rPr lang="ru-RU" dirty="0"/>
              <a:t>Образец текста</a:t>
            </a:r>
          </a:p>
        </p:txBody>
      </p:sp>
      <p:sp>
        <p:nvSpPr>
          <p:cNvPr id="30" name="Текст 28">
            <a:extLst>
              <a:ext uri="{FF2B5EF4-FFF2-40B4-BE49-F238E27FC236}">
                <a16:creationId xmlns="" xmlns:a16="http://schemas.microsoft.com/office/drawing/2014/main" id="{985AD135-3D8E-32AB-6008-E7FC585E2688}"/>
              </a:ext>
            </a:extLst>
          </p:cNvPr>
          <p:cNvSpPr>
            <a:spLocks noGrp="1"/>
          </p:cNvSpPr>
          <p:nvPr>
            <p:ph type="body" sz="quarter" idx="15"/>
          </p:nvPr>
        </p:nvSpPr>
        <p:spPr>
          <a:xfrm>
            <a:off x="4927945" y="2864661"/>
            <a:ext cx="2479675" cy="1858962"/>
          </a:xfrm>
          <a:prstGeom prst="rect">
            <a:avLst/>
          </a:prstGeom>
        </p:spPr>
        <p:txBody>
          <a:bodyPr>
            <a:normAutofit/>
          </a:bodyPr>
          <a:lstStyle>
            <a:lvl1pPr marL="0" indent="0">
              <a:buFontTx/>
              <a:buNone/>
              <a:defRPr sz="1400">
                <a:solidFill>
                  <a:schemeClr val="tx1"/>
                </a:solidFill>
              </a:defRPr>
            </a:lvl1pPr>
          </a:lstStyle>
          <a:p>
            <a:pPr lvl="0"/>
            <a:r>
              <a:rPr lang="ru-RU" dirty="0"/>
              <a:t>Образец текста</a:t>
            </a:r>
          </a:p>
        </p:txBody>
      </p:sp>
      <p:sp>
        <p:nvSpPr>
          <p:cNvPr id="31" name="Текст 28">
            <a:extLst>
              <a:ext uri="{FF2B5EF4-FFF2-40B4-BE49-F238E27FC236}">
                <a16:creationId xmlns="" xmlns:a16="http://schemas.microsoft.com/office/drawing/2014/main" id="{0E0E5FAB-C9A5-1166-83B6-69883F2ABFD3}"/>
              </a:ext>
            </a:extLst>
          </p:cNvPr>
          <p:cNvSpPr>
            <a:spLocks noGrp="1"/>
          </p:cNvSpPr>
          <p:nvPr>
            <p:ph type="body" sz="quarter" idx="16"/>
          </p:nvPr>
        </p:nvSpPr>
        <p:spPr>
          <a:xfrm>
            <a:off x="8728357" y="2864661"/>
            <a:ext cx="2479675" cy="1858962"/>
          </a:xfrm>
          <a:prstGeom prst="rect">
            <a:avLst/>
          </a:prstGeom>
        </p:spPr>
        <p:txBody>
          <a:bodyPr>
            <a:normAutofit/>
          </a:bodyPr>
          <a:lstStyle>
            <a:lvl1pPr marL="0" indent="0">
              <a:buFontTx/>
              <a:buNone/>
              <a:defRPr sz="1400">
                <a:solidFill>
                  <a:schemeClr val="tx1"/>
                </a:solidFill>
              </a:defRPr>
            </a:lvl1pPr>
          </a:lstStyle>
          <a:p>
            <a:pPr lvl="0"/>
            <a:r>
              <a:rPr lang="ru-RU" dirty="0"/>
              <a:t>Образец текста</a:t>
            </a:r>
          </a:p>
        </p:txBody>
      </p:sp>
      <p:sp>
        <p:nvSpPr>
          <p:cNvPr id="32" name="Текст 28">
            <a:extLst>
              <a:ext uri="{FF2B5EF4-FFF2-40B4-BE49-F238E27FC236}">
                <a16:creationId xmlns="" xmlns:a16="http://schemas.microsoft.com/office/drawing/2014/main" id="{6043606F-AF6C-84D3-B3BF-6EEAC815EA9F}"/>
              </a:ext>
            </a:extLst>
          </p:cNvPr>
          <p:cNvSpPr>
            <a:spLocks noGrp="1"/>
          </p:cNvSpPr>
          <p:nvPr>
            <p:ph type="body" sz="quarter" idx="17" hasCustomPrompt="1"/>
          </p:nvPr>
        </p:nvSpPr>
        <p:spPr>
          <a:xfrm>
            <a:off x="1137472" y="2111505"/>
            <a:ext cx="2479675" cy="400506"/>
          </a:xfrm>
          <a:prstGeom prst="rect">
            <a:avLst/>
          </a:prstGeom>
        </p:spPr>
        <p:txBody>
          <a:bodyPr>
            <a:normAutofit/>
          </a:bodyPr>
          <a:lstStyle>
            <a:lvl1pPr marL="0" indent="0">
              <a:buFontTx/>
              <a:buNone/>
              <a:defRPr sz="1800" b="1">
                <a:solidFill>
                  <a:srgbClr val="363194"/>
                </a:solidFill>
              </a:defRPr>
            </a:lvl1pPr>
          </a:lstStyle>
          <a:p>
            <a:pPr lvl="0"/>
            <a:r>
              <a:rPr lang="ru-RU" dirty="0"/>
              <a:t>Подзаголовок</a:t>
            </a:r>
          </a:p>
        </p:txBody>
      </p:sp>
      <p:sp>
        <p:nvSpPr>
          <p:cNvPr id="33" name="Текст 28">
            <a:extLst>
              <a:ext uri="{FF2B5EF4-FFF2-40B4-BE49-F238E27FC236}">
                <a16:creationId xmlns="" xmlns:a16="http://schemas.microsoft.com/office/drawing/2014/main" id="{E4CABCE6-EE0A-8E8C-9233-E6CA1AB679BA}"/>
              </a:ext>
            </a:extLst>
          </p:cNvPr>
          <p:cNvSpPr>
            <a:spLocks noGrp="1"/>
          </p:cNvSpPr>
          <p:nvPr>
            <p:ph type="body" sz="quarter" idx="18" hasCustomPrompt="1"/>
          </p:nvPr>
        </p:nvSpPr>
        <p:spPr>
          <a:xfrm>
            <a:off x="4927944" y="2111505"/>
            <a:ext cx="2479675" cy="400506"/>
          </a:xfrm>
          <a:prstGeom prst="rect">
            <a:avLst/>
          </a:prstGeom>
        </p:spPr>
        <p:txBody>
          <a:bodyPr>
            <a:normAutofit/>
          </a:bodyPr>
          <a:lstStyle>
            <a:lvl1pPr marL="0" indent="0">
              <a:buFontTx/>
              <a:buNone/>
              <a:defRPr sz="1800" b="1">
                <a:solidFill>
                  <a:srgbClr val="363194"/>
                </a:solidFill>
              </a:defRPr>
            </a:lvl1pPr>
          </a:lstStyle>
          <a:p>
            <a:pPr lvl="0"/>
            <a:r>
              <a:rPr lang="ru-RU" dirty="0"/>
              <a:t>Подзаголовок</a:t>
            </a:r>
          </a:p>
        </p:txBody>
      </p:sp>
      <p:sp>
        <p:nvSpPr>
          <p:cNvPr id="34" name="Текст 28">
            <a:extLst>
              <a:ext uri="{FF2B5EF4-FFF2-40B4-BE49-F238E27FC236}">
                <a16:creationId xmlns="" xmlns:a16="http://schemas.microsoft.com/office/drawing/2014/main" id="{D615DBDD-0B36-54FC-DE4B-EB08CA7AC169}"/>
              </a:ext>
            </a:extLst>
          </p:cNvPr>
          <p:cNvSpPr>
            <a:spLocks noGrp="1"/>
          </p:cNvSpPr>
          <p:nvPr>
            <p:ph type="body" sz="quarter" idx="19" hasCustomPrompt="1"/>
          </p:nvPr>
        </p:nvSpPr>
        <p:spPr>
          <a:xfrm>
            <a:off x="8728356" y="2111505"/>
            <a:ext cx="2479675" cy="400506"/>
          </a:xfrm>
          <a:prstGeom prst="rect">
            <a:avLst/>
          </a:prstGeom>
        </p:spPr>
        <p:txBody>
          <a:bodyPr>
            <a:normAutofit/>
          </a:bodyPr>
          <a:lstStyle>
            <a:lvl1pPr marL="0" indent="0">
              <a:buFontTx/>
              <a:buNone/>
              <a:defRPr sz="1800" b="1">
                <a:solidFill>
                  <a:srgbClr val="363194"/>
                </a:solidFill>
              </a:defRPr>
            </a:lvl1pPr>
          </a:lstStyle>
          <a:p>
            <a:pPr lvl="0"/>
            <a:r>
              <a:rPr lang="ru-RU" dirty="0"/>
              <a:t>Подзаголовок</a:t>
            </a:r>
          </a:p>
        </p:txBody>
      </p:sp>
      <p:sp>
        <p:nvSpPr>
          <p:cNvPr id="4" name="Заголовок 1">
            <a:extLst>
              <a:ext uri="{FF2B5EF4-FFF2-40B4-BE49-F238E27FC236}">
                <a16:creationId xmlns="" xmlns:a16="http://schemas.microsoft.com/office/drawing/2014/main" id="{2007952F-920A-9A7B-788E-085AA2240400}"/>
              </a:ext>
            </a:extLst>
          </p:cNvPr>
          <p:cNvSpPr>
            <a:spLocks noGrp="1"/>
          </p:cNvSpPr>
          <p:nvPr>
            <p:ph type="title" hasCustomPrompt="1"/>
          </p:nvPr>
        </p:nvSpPr>
        <p:spPr>
          <a:xfrm>
            <a:off x="599661" y="397564"/>
            <a:ext cx="9518374" cy="516836"/>
          </a:xfrm>
          <a:prstGeom prst="rect">
            <a:avLst/>
          </a:prstGeom>
        </p:spPr>
        <p:txBody>
          <a:bodyPr anchor="t">
            <a:normAutofit/>
          </a:bodyPr>
          <a:lstStyle>
            <a:lvl1pPr>
              <a:defRPr sz="2200" b="1">
                <a:solidFill>
                  <a:srgbClr val="363194"/>
                </a:solidFill>
              </a:defRPr>
            </a:lvl1pPr>
          </a:lstStyle>
          <a:p>
            <a:r>
              <a:rPr lang="ru-RU" dirty="0"/>
              <a:t>ОБРАЗЕЦ ЗАГОЛОВКА</a:t>
            </a:r>
          </a:p>
        </p:txBody>
      </p:sp>
      <p:sp>
        <p:nvSpPr>
          <p:cNvPr id="11" name="Номер слайда 4">
            <a:extLst>
              <a:ext uri="{FF2B5EF4-FFF2-40B4-BE49-F238E27FC236}">
                <a16:creationId xmlns="" xmlns:a16="http://schemas.microsoft.com/office/drawing/2014/main" id="{CED563EF-4AF7-CA26-C2B3-8930D1244BE1}"/>
              </a:ext>
            </a:extLst>
          </p:cNvPr>
          <p:cNvSpPr txBox="1">
            <a:spLocks/>
          </p:cNvSpPr>
          <p:nvPr userDrawn="1"/>
        </p:nvSpPr>
        <p:spPr>
          <a:xfrm>
            <a:off x="9328642" y="6448271"/>
            <a:ext cx="2743200" cy="365125"/>
          </a:xfrm>
          <a:prstGeom prst="rect">
            <a:avLst/>
          </a:prstGeom>
        </p:spPr>
        <p:txBody>
          <a:bodyPr vert="horz" lIns="91440" tIns="45720" rIns="91440" bIns="45720" rtlCol="0" anchor="ctr"/>
          <a:lstStyle>
            <a:defPPr>
              <a:defRPr lang="ru-RU"/>
            </a:defPPr>
            <a:lvl1pPr marL="0" algn="r" defTabSz="914400" rtl="0" eaLnBrk="1" latinLnBrk="0" hangingPunct="1">
              <a:defRPr lang="ru-RU" sz="1400" kern="1200" smtClean="0">
                <a:solidFill>
                  <a:schemeClr val="accent5"/>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206CA5A-69F8-4550-98E0-63AB887DEF64}" type="slidenum">
              <a:rPr lang="ru-RU" b="1" smtClean="0">
                <a:solidFill>
                  <a:srgbClr val="7DBBFC"/>
                </a:solidFill>
              </a:rPr>
              <a:pPr/>
              <a:t>‹#›</a:t>
            </a:fld>
            <a:endParaRPr lang="ru-RU" b="1" dirty="0">
              <a:solidFill>
                <a:srgbClr val="7DBBFC"/>
              </a:solidFill>
            </a:endParaRPr>
          </a:p>
        </p:txBody>
      </p:sp>
      <p:sp>
        <p:nvSpPr>
          <p:cNvPr id="5" name="Текст 7">
            <a:extLst>
              <a:ext uri="{FF2B5EF4-FFF2-40B4-BE49-F238E27FC236}">
                <a16:creationId xmlns="" xmlns:a16="http://schemas.microsoft.com/office/drawing/2014/main" id="{FDCC2FFF-F02D-4AC5-36F9-AB78A83E9069}"/>
              </a:ext>
            </a:extLst>
          </p:cNvPr>
          <p:cNvSpPr>
            <a:spLocks noGrp="1"/>
          </p:cNvSpPr>
          <p:nvPr>
            <p:ph type="body" sz="quarter" idx="12" hasCustomPrompt="1"/>
          </p:nvPr>
        </p:nvSpPr>
        <p:spPr>
          <a:xfrm>
            <a:off x="599661" y="685800"/>
            <a:ext cx="9519064" cy="365125"/>
          </a:xfrm>
          <a:prstGeom prst="rect">
            <a:avLst/>
          </a:prstGeom>
        </p:spPr>
        <p:txBody>
          <a:bodyPr/>
          <a:lstStyle>
            <a:lvl1pPr marL="0" indent="0">
              <a:buNone/>
              <a:defRPr sz="1400" b="1"/>
            </a:lvl1pPr>
            <a:lvl2pPr marL="457200" indent="0">
              <a:buNone/>
              <a:defRPr/>
            </a:lvl2pPr>
            <a:lvl3pPr marL="914400" indent="0">
              <a:buNone/>
              <a:defRPr/>
            </a:lvl3pPr>
            <a:lvl4pPr marL="1371600" indent="0">
              <a:buNone/>
              <a:defRPr/>
            </a:lvl4pPr>
            <a:lvl5pPr marL="1828800" indent="0">
              <a:buNone/>
              <a:defRPr/>
            </a:lvl5pPr>
          </a:lstStyle>
          <a:p>
            <a:pPr lvl="0"/>
            <a:r>
              <a:rPr lang="ru-RU" dirty="0"/>
              <a:t>подзаголовок</a:t>
            </a:r>
          </a:p>
        </p:txBody>
      </p:sp>
      <p:sp>
        <p:nvSpPr>
          <p:cNvPr id="6" name="Нижний колонтитул 3">
            <a:extLst>
              <a:ext uri="{FF2B5EF4-FFF2-40B4-BE49-F238E27FC236}">
                <a16:creationId xmlns="" xmlns:a16="http://schemas.microsoft.com/office/drawing/2014/main" id="{49E18D00-E6F5-C63D-F8DF-4CED2CF84467}"/>
              </a:ext>
            </a:extLst>
          </p:cNvPr>
          <p:cNvSpPr>
            <a:spLocks noGrp="1"/>
          </p:cNvSpPr>
          <p:nvPr>
            <p:ph type="ftr" sz="quarter" idx="11"/>
          </p:nvPr>
        </p:nvSpPr>
        <p:spPr>
          <a:xfrm>
            <a:off x="320183" y="6448271"/>
            <a:ext cx="10219315" cy="365125"/>
          </a:xfrm>
          <a:prstGeom prst="rect">
            <a:avLst/>
          </a:prstGeom>
        </p:spPr>
        <p:txBody>
          <a:bodyPr/>
          <a:lstStyle>
            <a:lvl1pPr algn="l">
              <a:defRPr sz="1200" b="1">
                <a:solidFill>
                  <a:srgbClr val="7DBBFC"/>
                </a:solidFill>
              </a:defRPr>
            </a:lvl1pPr>
          </a:lstStyle>
          <a:p>
            <a:r>
              <a:rPr lang="ru-RU" dirty="0"/>
              <a:t>колонтитул</a:t>
            </a:r>
          </a:p>
        </p:txBody>
      </p:sp>
    </p:spTree>
    <p:extLst>
      <p:ext uri="{BB962C8B-B14F-4D97-AF65-F5344CB8AC3E}">
        <p14:creationId xmlns="" xmlns:p14="http://schemas.microsoft.com/office/powerpoint/2010/main" val="182645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Четыре плашки">
    <p:spTree>
      <p:nvGrpSpPr>
        <p:cNvPr id="1" name=""/>
        <p:cNvGrpSpPr/>
        <p:nvPr/>
      </p:nvGrpSpPr>
      <p:grpSpPr>
        <a:xfrm>
          <a:off x="0" y="0"/>
          <a:ext cx="0" cy="0"/>
          <a:chOff x="0" y="0"/>
          <a:chExt cx="0" cy="0"/>
        </a:xfrm>
      </p:grpSpPr>
      <p:sp>
        <p:nvSpPr>
          <p:cNvPr id="7" name="object 13">
            <a:extLst>
              <a:ext uri="{FF2B5EF4-FFF2-40B4-BE49-F238E27FC236}">
                <a16:creationId xmlns="" xmlns:a16="http://schemas.microsoft.com/office/drawing/2014/main" id="{7A0B5775-AECC-0C81-B533-4057B9A26845}"/>
              </a:ext>
            </a:extLst>
          </p:cNvPr>
          <p:cNvSpPr/>
          <p:nvPr userDrawn="1"/>
        </p:nvSpPr>
        <p:spPr>
          <a:xfrm>
            <a:off x="0" y="543051"/>
            <a:ext cx="417443" cy="87382"/>
          </a:xfrm>
          <a:custGeom>
            <a:avLst/>
            <a:gdLst/>
            <a:ahLst/>
            <a:cxnLst/>
            <a:rect l="l" t="t" r="r" b="b"/>
            <a:pathLst>
              <a:path w="571500" h="76200">
                <a:moveTo>
                  <a:pt x="571500" y="0"/>
                </a:moveTo>
                <a:lnTo>
                  <a:pt x="0" y="0"/>
                </a:lnTo>
                <a:lnTo>
                  <a:pt x="0" y="76200"/>
                </a:lnTo>
                <a:lnTo>
                  <a:pt x="571500" y="76200"/>
                </a:lnTo>
                <a:lnTo>
                  <a:pt x="571500" y="0"/>
                </a:lnTo>
                <a:close/>
              </a:path>
            </a:pathLst>
          </a:custGeom>
          <a:solidFill>
            <a:srgbClr val="7DBBFC"/>
          </a:solidFill>
        </p:spPr>
        <p:txBody>
          <a:bodyPr wrap="square" lIns="0" tIns="0" rIns="0" bIns="0" rtlCol="0"/>
          <a:lstStyle/>
          <a:p>
            <a:endParaRPr/>
          </a:p>
        </p:txBody>
      </p:sp>
      <p:sp>
        <p:nvSpPr>
          <p:cNvPr id="20" name="Прямоугольник: скругленные углы 19">
            <a:extLst>
              <a:ext uri="{FF2B5EF4-FFF2-40B4-BE49-F238E27FC236}">
                <a16:creationId xmlns="" xmlns:a16="http://schemas.microsoft.com/office/drawing/2014/main" id="{2175667B-4583-04FE-4801-F6C8F75BDF08}"/>
              </a:ext>
            </a:extLst>
          </p:cNvPr>
          <p:cNvSpPr/>
          <p:nvPr userDrawn="1"/>
        </p:nvSpPr>
        <p:spPr>
          <a:xfrm>
            <a:off x="693544" y="1924461"/>
            <a:ext cx="2385682" cy="3225614"/>
          </a:xfrm>
          <a:prstGeom prst="roundRect">
            <a:avLst>
              <a:gd name="adj" fmla="val 2574"/>
            </a:avLst>
          </a:prstGeom>
          <a:solidFill>
            <a:srgbClr val="D9D8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Прямоугольник: скругленные углы 21">
            <a:extLst>
              <a:ext uri="{FF2B5EF4-FFF2-40B4-BE49-F238E27FC236}">
                <a16:creationId xmlns="" xmlns:a16="http://schemas.microsoft.com/office/drawing/2014/main" id="{0C01C6F4-9C01-3FB3-C85B-D700EDBB7C86}"/>
              </a:ext>
            </a:extLst>
          </p:cNvPr>
          <p:cNvSpPr/>
          <p:nvPr userDrawn="1"/>
        </p:nvSpPr>
        <p:spPr>
          <a:xfrm>
            <a:off x="3510327" y="1924461"/>
            <a:ext cx="2385682" cy="3225614"/>
          </a:xfrm>
          <a:prstGeom prst="roundRect">
            <a:avLst>
              <a:gd name="adj" fmla="val 2574"/>
            </a:avLst>
          </a:prstGeom>
          <a:solidFill>
            <a:srgbClr val="CFE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Прямоугольник: скругленные углы 23">
            <a:extLst>
              <a:ext uri="{FF2B5EF4-FFF2-40B4-BE49-F238E27FC236}">
                <a16:creationId xmlns="" xmlns:a16="http://schemas.microsoft.com/office/drawing/2014/main" id="{01950DA1-BCD8-EDB2-DC7D-A275B3D4A3F2}"/>
              </a:ext>
            </a:extLst>
          </p:cNvPr>
          <p:cNvSpPr/>
          <p:nvPr userDrawn="1"/>
        </p:nvSpPr>
        <p:spPr>
          <a:xfrm>
            <a:off x="6321330" y="1924461"/>
            <a:ext cx="2385682" cy="3225614"/>
          </a:xfrm>
          <a:prstGeom prst="roundRect">
            <a:avLst>
              <a:gd name="adj" fmla="val 2574"/>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Текст 28">
            <a:extLst>
              <a:ext uri="{FF2B5EF4-FFF2-40B4-BE49-F238E27FC236}">
                <a16:creationId xmlns="" xmlns:a16="http://schemas.microsoft.com/office/drawing/2014/main" id="{4E6AB915-E4B6-0128-EF06-325AD6D150CB}"/>
              </a:ext>
            </a:extLst>
          </p:cNvPr>
          <p:cNvSpPr>
            <a:spLocks noGrp="1"/>
          </p:cNvSpPr>
          <p:nvPr>
            <p:ph type="body" sz="quarter" idx="14"/>
          </p:nvPr>
        </p:nvSpPr>
        <p:spPr>
          <a:xfrm>
            <a:off x="977847" y="2938462"/>
            <a:ext cx="1817077" cy="1858962"/>
          </a:xfrm>
          <a:prstGeom prst="rect">
            <a:avLst/>
          </a:prstGeom>
        </p:spPr>
        <p:txBody>
          <a:bodyPr>
            <a:normAutofit/>
          </a:bodyPr>
          <a:lstStyle>
            <a:lvl1pPr marL="0" indent="0">
              <a:buFontTx/>
              <a:buNone/>
              <a:defRPr sz="1400">
                <a:solidFill>
                  <a:schemeClr val="tx1"/>
                </a:solidFill>
              </a:defRPr>
            </a:lvl1pPr>
          </a:lstStyle>
          <a:p>
            <a:pPr lvl="0"/>
            <a:r>
              <a:rPr lang="ru-RU" dirty="0"/>
              <a:t>Образец текста</a:t>
            </a:r>
          </a:p>
        </p:txBody>
      </p:sp>
      <p:sp>
        <p:nvSpPr>
          <p:cNvPr id="30" name="Текст 28">
            <a:extLst>
              <a:ext uri="{FF2B5EF4-FFF2-40B4-BE49-F238E27FC236}">
                <a16:creationId xmlns="" xmlns:a16="http://schemas.microsoft.com/office/drawing/2014/main" id="{985AD135-3D8E-32AB-6008-E7FC585E2688}"/>
              </a:ext>
            </a:extLst>
          </p:cNvPr>
          <p:cNvSpPr>
            <a:spLocks noGrp="1"/>
          </p:cNvSpPr>
          <p:nvPr>
            <p:ph type="body" sz="quarter" idx="15"/>
          </p:nvPr>
        </p:nvSpPr>
        <p:spPr>
          <a:xfrm>
            <a:off x="3794630" y="2938462"/>
            <a:ext cx="1817077" cy="1858962"/>
          </a:xfrm>
          <a:prstGeom prst="rect">
            <a:avLst/>
          </a:prstGeom>
        </p:spPr>
        <p:txBody>
          <a:bodyPr>
            <a:normAutofit/>
          </a:bodyPr>
          <a:lstStyle>
            <a:lvl1pPr marL="0" indent="0">
              <a:buFontTx/>
              <a:buNone/>
              <a:defRPr sz="1400">
                <a:solidFill>
                  <a:schemeClr val="tx1"/>
                </a:solidFill>
              </a:defRPr>
            </a:lvl1pPr>
          </a:lstStyle>
          <a:p>
            <a:pPr lvl="0"/>
            <a:r>
              <a:rPr lang="ru-RU" dirty="0"/>
              <a:t>Образец текста</a:t>
            </a:r>
          </a:p>
        </p:txBody>
      </p:sp>
      <p:sp>
        <p:nvSpPr>
          <p:cNvPr id="31" name="Текст 28">
            <a:extLst>
              <a:ext uri="{FF2B5EF4-FFF2-40B4-BE49-F238E27FC236}">
                <a16:creationId xmlns="" xmlns:a16="http://schemas.microsoft.com/office/drawing/2014/main" id="{0E0E5FAB-C9A5-1166-83B6-69883F2ABFD3}"/>
              </a:ext>
            </a:extLst>
          </p:cNvPr>
          <p:cNvSpPr>
            <a:spLocks noGrp="1"/>
          </p:cNvSpPr>
          <p:nvPr>
            <p:ph type="body" sz="quarter" idx="16"/>
          </p:nvPr>
        </p:nvSpPr>
        <p:spPr>
          <a:xfrm>
            <a:off x="6605633" y="2938462"/>
            <a:ext cx="1817077" cy="1858962"/>
          </a:xfrm>
          <a:prstGeom prst="rect">
            <a:avLst/>
          </a:prstGeom>
        </p:spPr>
        <p:txBody>
          <a:bodyPr>
            <a:normAutofit/>
          </a:bodyPr>
          <a:lstStyle>
            <a:lvl1pPr marL="0" indent="0">
              <a:buFontTx/>
              <a:buNone/>
              <a:defRPr sz="1400">
                <a:solidFill>
                  <a:schemeClr val="tx1"/>
                </a:solidFill>
              </a:defRPr>
            </a:lvl1pPr>
          </a:lstStyle>
          <a:p>
            <a:pPr lvl="0"/>
            <a:r>
              <a:rPr lang="ru-RU" dirty="0"/>
              <a:t>Образец текста</a:t>
            </a:r>
          </a:p>
        </p:txBody>
      </p:sp>
      <p:sp>
        <p:nvSpPr>
          <p:cNvPr id="32" name="Текст 28">
            <a:extLst>
              <a:ext uri="{FF2B5EF4-FFF2-40B4-BE49-F238E27FC236}">
                <a16:creationId xmlns="" xmlns:a16="http://schemas.microsoft.com/office/drawing/2014/main" id="{6043606F-AF6C-84D3-B3BF-6EEAC815EA9F}"/>
              </a:ext>
            </a:extLst>
          </p:cNvPr>
          <p:cNvSpPr>
            <a:spLocks noGrp="1"/>
          </p:cNvSpPr>
          <p:nvPr>
            <p:ph type="body" sz="quarter" idx="17" hasCustomPrompt="1"/>
          </p:nvPr>
        </p:nvSpPr>
        <p:spPr>
          <a:xfrm>
            <a:off x="977847" y="2185306"/>
            <a:ext cx="1817077" cy="400506"/>
          </a:xfrm>
          <a:prstGeom prst="rect">
            <a:avLst/>
          </a:prstGeom>
        </p:spPr>
        <p:txBody>
          <a:bodyPr>
            <a:normAutofit/>
          </a:bodyPr>
          <a:lstStyle>
            <a:lvl1pPr marL="0" indent="0">
              <a:buFontTx/>
              <a:buNone/>
              <a:defRPr sz="1800" b="1">
                <a:solidFill>
                  <a:srgbClr val="363194"/>
                </a:solidFill>
              </a:defRPr>
            </a:lvl1pPr>
          </a:lstStyle>
          <a:p>
            <a:pPr lvl="0"/>
            <a:r>
              <a:rPr lang="ru-RU" dirty="0"/>
              <a:t>Подзаголовок</a:t>
            </a:r>
          </a:p>
        </p:txBody>
      </p:sp>
      <p:sp>
        <p:nvSpPr>
          <p:cNvPr id="33" name="Текст 28">
            <a:extLst>
              <a:ext uri="{FF2B5EF4-FFF2-40B4-BE49-F238E27FC236}">
                <a16:creationId xmlns="" xmlns:a16="http://schemas.microsoft.com/office/drawing/2014/main" id="{E4CABCE6-EE0A-8E8C-9233-E6CA1AB679BA}"/>
              </a:ext>
            </a:extLst>
          </p:cNvPr>
          <p:cNvSpPr>
            <a:spLocks noGrp="1"/>
          </p:cNvSpPr>
          <p:nvPr>
            <p:ph type="body" sz="quarter" idx="18" hasCustomPrompt="1"/>
          </p:nvPr>
        </p:nvSpPr>
        <p:spPr>
          <a:xfrm>
            <a:off x="3794630" y="2185306"/>
            <a:ext cx="1817077" cy="400506"/>
          </a:xfrm>
          <a:prstGeom prst="rect">
            <a:avLst/>
          </a:prstGeom>
        </p:spPr>
        <p:txBody>
          <a:bodyPr>
            <a:normAutofit/>
          </a:bodyPr>
          <a:lstStyle>
            <a:lvl1pPr marL="0" indent="0">
              <a:buFontTx/>
              <a:buNone/>
              <a:defRPr sz="1800" b="1">
                <a:solidFill>
                  <a:srgbClr val="363194"/>
                </a:solidFill>
              </a:defRPr>
            </a:lvl1pPr>
          </a:lstStyle>
          <a:p>
            <a:pPr lvl="0"/>
            <a:r>
              <a:rPr lang="ru-RU" dirty="0"/>
              <a:t>Подзаголовок</a:t>
            </a:r>
          </a:p>
        </p:txBody>
      </p:sp>
      <p:sp>
        <p:nvSpPr>
          <p:cNvPr id="34" name="Текст 28">
            <a:extLst>
              <a:ext uri="{FF2B5EF4-FFF2-40B4-BE49-F238E27FC236}">
                <a16:creationId xmlns="" xmlns:a16="http://schemas.microsoft.com/office/drawing/2014/main" id="{D615DBDD-0B36-54FC-DE4B-EB08CA7AC169}"/>
              </a:ext>
            </a:extLst>
          </p:cNvPr>
          <p:cNvSpPr>
            <a:spLocks noGrp="1"/>
          </p:cNvSpPr>
          <p:nvPr>
            <p:ph type="body" sz="quarter" idx="19" hasCustomPrompt="1"/>
          </p:nvPr>
        </p:nvSpPr>
        <p:spPr>
          <a:xfrm>
            <a:off x="6605633" y="2185306"/>
            <a:ext cx="1817077" cy="400506"/>
          </a:xfrm>
          <a:prstGeom prst="rect">
            <a:avLst/>
          </a:prstGeom>
        </p:spPr>
        <p:txBody>
          <a:bodyPr>
            <a:normAutofit/>
          </a:bodyPr>
          <a:lstStyle>
            <a:lvl1pPr marL="0" indent="0">
              <a:buFontTx/>
              <a:buNone/>
              <a:defRPr sz="1800" b="1">
                <a:solidFill>
                  <a:srgbClr val="363194"/>
                </a:solidFill>
              </a:defRPr>
            </a:lvl1pPr>
          </a:lstStyle>
          <a:p>
            <a:pPr lvl="0"/>
            <a:r>
              <a:rPr lang="ru-RU" dirty="0"/>
              <a:t>Подзаголовок</a:t>
            </a:r>
          </a:p>
        </p:txBody>
      </p:sp>
      <p:sp>
        <p:nvSpPr>
          <p:cNvPr id="4" name="Заголовок 1">
            <a:extLst>
              <a:ext uri="{FF2B5EF4-FFF2-40B4-BE49-F238E27FC236}">
                <a16:creationId xmlns="" xmlns:a16="http://schemas.microsoft.com/office/drawing/2014/main" id="{2007952F-920A-9A7B-788E-085AA2240400}"/>
              </a:ext>
            </a:extLst>
          </p:cNvPr>
          <p:cNvSpPr>
            <a:spLocks noGrp="1"/>
          </p:cNvSpPr>
          <p:nvPr>
            <p:ph type="title" hasCustomPrompt="1"/>
          </p:nvPr>
        </p:nvSpPr>
        <p:spPr>
          <a:xfrm>
            <a:off x="599661" y="397564"/>
            <a:ext cx="9518374" cy="516836"/>
          </a:xfrm>
          <a:prstGeom prst="rect">
            <a:avLst/>
          </a:prstGeom>
        </p:spPr>
        <p:txBody>
          <a:bodyPr anchor="t">
            <a:normAutofit/>
          </a:bodyPr>
          <a:lstStyle>
            <a:lvl1pPr>
              <a:defRPr sz="2200" b="1">
                <a:solidFill>
                  <a:srgbClr val="363194"/>
                </a:solidFill>
              </a:defRPr>
            </a:lvl1pPr>
          </a:lstStyle>
          <a:p>
            <a:r>
              <a:rPr lang="ru-RU" dirty="0"/>
              <a:t>ОБРАЗЕЦ ЗАГОЛОВКА</a:t>
            </a:r>
          </a:p>
        </p:txBody>
      </p:sp>
      <p:sp>
        <p:nvSpPr>
          <p:cNvPr id="2" name="Прямоугольник: скругленные углы 1">
            <a:extLst>
              <a:ext uri="{FF2B5EF4-FFF2-40B4-BE49-F238E27FC236}">
                <a16:creationId xmlns="" xmlns:a16="http://schemas.microsoft.com/office/drawing/2014/main" id="{4F1A9882-4C2B-E626-5001-E66315689940}"/>
              </a:ext>
            </a:extLst>
          </p:cNvPr>
          <p:cNvSpPr/>
          <p:nvPr userDrawn="1"/>
        </p:nvSpPr>
        <p:spPr>
          <a:xfrm>
            <a:off x="9132333" y="1940127"/>
            <a:ext cx="2385682" cy="3225614"/>
          </a:xfrm>
          <a:prstGeom prst="roundRect">
            <a:avLst>
              <a:gd name="adj" fmla="val 2574"/>
            </a:avLst>
          </a:prstGeom>
          <a:solidFill>
            <a:srgbClr val="D3F5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Текст 28">
            <a:extLst>
              <a:ext uri="{FF2B5EF4-FFF2-40B4-BE49-F238E27FC236}">
                <a16:creationId xmlns="" xmlns:a16="http://schemas.microsoft.com/office/drawing/2014/main" id="{040A5FB0-55B9-3D90-49B1-E18432C4DCFE}"/>
              </a:ext>
            </a:extLst>
          </p:cNvPr>
          <p:cNvSpPr>
            <a:spLocks noGrp="1"/>
          </p:cNvSpPr>
          <p:nvPr>
            <p:ph type="body" sz="quarter" idx="20"/>
          </p:nvPr>
        </p:nvSpPr>
        <p:spPr>
          <a:xfrm>
            <a:off x="9416636" y="2954128"/>
            <a:ext cx="1817077" cy="1858962"/>
          </a:xfrm>
          <a:prstGeom prst="rect">
            <a:avLst/>
          </a:prstGeom>
        </p:spPr>
        <p:txBody>
          <a:bodyPr>
            <a:normAutofit/>
          </a:bodyPr>
          <a:lstStyle>
            <a:lvl1pPr marL="0" indent="0">
              <a:buFontTx/>
              <a:buNone/>
              <a:defRPr sz="1400">
                <a:solidFill>
                  <a:schemeClr val="tx1"/>
                </a:solidFill>
              </a:defRPr>
            </a:lvl1pPr>
          </a:lstStyle>
          <a:p>
            <a:pPr lvl="0"/>
            <a:r>
              <a:rPr lang="ru-RU" dirty="0"/>
              <a:t>Образец текста</a:t>
            </a:r>
          </a:p>
        </p:txBody>
      </p:sp>
      <p:sp>
        <p:nvSpPr>
          <p:cNvPr id="6" name="Текст 28">
            <a:extLst>
              <a:ext uri="{FF2B5EF4-FFF2-40B4-BE49-F238E27FC236}">
                <a16:creationId xmlns="" xmlns:a16="http://schemas.microsoft.com/office/drawing/2014/main" id="{F6E431BB-9FC0-ACC5-D858-C1ABAC9698EE}"/>
              </a:ext>
            </a:extLst>
          </p:cNvPr>
          <p:cNvSpPr>
            <a:spLocks noGrp="1"/>
          </p:cNvSpPr>
          <p:nvPr>
            <p:ph type="body" sz="quarter" idx="21" hasCustomPrompt="1"/>
          </p:nvPr>
        </p:nvSpPr>
        <p:spPr>
          <a:xfrm>
            <a:off x="9416636" y="2200972"/>
            <a:ext cx="1817077" cy="400506"/>
          </a:xfrm>
          <a:prstGeom prst="rect">
            <a:avLst/>
          </a:prstGeom>
        </p:spPr>
        <p:txBody>
          <a:bodyPr>
            <a:normAutofit/>
          </a:bodyPr>
          <a:lstStyle>
            <a:lvl1pPr marL="0" indent="0">
              <a:buFontTx/>
              <a:buNone/>
              <a:defRPr sz="1800" b="1">
                <a:solidFill>
                  <a:srgbClr val="363194"/>
                </a:solidFill>
              </a:defRPr>
            </a:lvl1pPr>
          </a:lstStyle>
          <a:p>
            <a:pPr lvl="0"/>
            <a:r>
              <a:rPr lang="ru-RU" dirty="0"/>
              <a:t>Подзаголовок</a:t>
            </a:r>
          </a:p>
        </p:txBody>
      </p:sp>
      <p:sp>
        <p:nvSpPr>
          <p:cNvPr id="14" name="Номер слайда 4">
            <a:extLst>
              <a:ext uri="{FF2B5EF4-FFF2-40B4-BE49-F238E27FC236}">
                <a16:creationId xmlns="" xmlns:a16="http://schemas.microsoft.com/office/drawing/2014/main" id="{681E0E83-7715-1B26-C0EF-86D4C9801A91}"/>
              </a:ext>
            </a:extLst>
          </p:cNvPr>
          <p:cNvSpPr txBox="1">
            <a:spLocks/>
          </p:cNvSpPr>
          <p:nvPr userDrawn="1"/>
        </p:nvSpPr>
        <p:spPr>
          <a:xfrm>
            <a:off x="9328642" y="6448271"/>
            <a:ext cx="2743200" cy="365125"/>
          </a:xfrm>
          <a:prstGeom prst="rect">
            <a:avLst/>
          </a:prstGeom>
        </p:spPr>
        <p:txBody>
          <a:bodyPr vert="horz" lIns="91440" tIns="45720" rIns="91440" bIns="45720" rtlCol="0" anchor="ctr"/>
          <a:lstStyle>
            <a:defPPr>
              <a:defRPr lang="ru-RU"/>
            </a:defPPr>
            <a:lvl1pPr marL="0" algn="r" defTabSz="914400" rtl="0" eaLnBrk="1" latinLnBrk="0" hangingPunct="1">
              <a:defRPr lang="ru-RU" sz="1400" kern="1200" smtClean="0">
                <a:solidFill>
                  <a:schemeClr val="accent5"/>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206CA5A-69F8-4550-98E0-63AB887DEF64}" type="slidenum">
              <a:rPr lang="ru-RU" b="1" smtClean="0">
                <a:solidFill>
                  <a:srgbClr val="7DBBFC"/>
                </a:solidFill>
              </a:rPr>
              <a:pPr/>
              <a:t>‹#›</a:t>
            </a:fld>
            <a:endParaRPr lang="ru-RU" b="1" dirty="0">
              <a:solidFill>
                <a:srgbClr val="7DBBFC"/>
              </a:solidFill>
            </a:endParaRPr>
          </a:p>
        </p:txBody>
      </p:sp>
      <p:sp>
        <p:nvSpPr>
          <p:cNvPr id="9" name="Текст 7">
            <a:extLst>
              <a:ext uri="{FF2B5EF4-FFF2-40B4-BE49-F238E27FC236}">
                <a16:creationId xmlns="" xmlns:a16="http://schemas.microsoft.com/office/drawing/2014/main" id="{7940E9A4-BEC6-6B6F-E45E-4CD0FD98795D}"/>
              </a:ext>
            </a:extLst>
          </p:cNvPr>
          <p:cNvSpPr>
            <a:spLocks noGrp="1"/>
          </p:cNvSpPr>
          <p:nvPr>
            <p:ph type="body" sz="quarter" idx="12" hasCustomPrompt="1"/>
          </p:nvPr>
        </p:nvSpPr>
        <p:spPr>
          <a:xfrm>
            <a:off x="599661" y="685800"/>
            <a:ext cx="9519064" cy="365125"/>
          </a:xfrm>
          <a:prstGeom prst="rect">
            <a:avLst/>
          </a:prstGeom>
        </p:spPr>
        <p:txBody>
          <a:bodyPr/>
          <a:lstStyle>
            <a:lvl1pPr marL="0" indent="0">
              <a:buNone/>
              <a:defRPr sz="1400" b="1"/>
            </a:lvl1pPr>
            <a:lvl2pPr marL="457200" indent="0">
              <a:buNone/>
              <a:defRPr/>
            </a:lvl2pPr>
            <a:lvl3pPr marL="914400" indent="0">
              <a:buNone/>
              <a:defRPr/>
            </a:lvl3pPr>
            <a:lvl4pPr marL="1371600" indent="0">
              <a:buNone/>
              <a:defRPr/>
            </a:lvl4pPr>
            <a:lvl5pPr marL="1828800" indent="0">
              <a:buNone/>
              <a:defRPr/>
            </a:lvl5pPr>
          </a:lstStyle>
          <a:p>
            <a:pPr lvl="0"/>
            <a:r>
              <a:rPr lang="ru-RU" dirty="0"/>
              <a:t>подзаголовок</a:t>
            </a:r>
          </a:p>
        </p:txBody>
      </p:sp>
      <p:sp>
        <p:nvSpPr>
          <p:cNvPr id="10" name="Нижний колонтитул 3">
            <a:extLst>
              <a:ext uri="{FF2B5EF4-FFF2-40B4-BE49-F238E27FC236}">
                <a16:creationId xmlns="" xmlns:a16="http://schemas.microsoft.com/office/drawing/2014/main" id="{F98F4CB7-BFDE-D189-FF5A-FE233D9D845C}"/>
              </a:ext>
            </a:extLst>
          </p:cNvPr>
          <p:cNvSpPr>
            <a:spLocks noGrp="1"/>
          </p:cNvSpPr>
          <p:nvPr>
            <p:ph type="ftr" sz="quarter" idx="11"/>
          </p:nvPr>
        </p:nvSpPr>
        <p:spPr>
          <a:xfrm>
            <a:off x="320183" y="6448271"/>
            <a:ext cx="10219315" cy="365125"/>
          </a:xfrm>
          <a:prstGeom prst="rect">
            <a:avLst/>
          </a:prstGeom>
        </p:spPr>
        <p:txBody>
          <a:bodyPr/>
          <a:lstStyle>
            <a:lvl1pPr algn="l">
              <a:defRPr sz="1200" b="1">
                <a:solidFill>
                  <a:srgbClr val="7DBBFC"/>
                </a:solidFill>
              </a:defRPr>
            </a:lvl1pPr>
          </a:lstStyle>
          <a:p>
            <a:r>
              <a:rPr lang="ru-RU" dirty="0"/>
              <a:t>колонтитул</a:t>
            </a:r>
          </a:p>
        </p:txBody>
      </p:sp>
    </p:spTree>
    <p:extLst>
      <p:ext uri="{BB962C8B-B14F-4D97-AF65-F5344CB8AC3E}">
        <p14:creationId xmlns="" xmlns:p14="http://schemas.microsoft.com/office/powerpoint/2010/main" val="296504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Изображение с текстом">
    <p:spTree>
      <p:nvGrpSpPr>
        <p:cNvPr id="1" name=""/>
        <p:cNvGrpSpPr/>
        <p:nvPr/>
      </p:nvGrpSpPr>
      <p:grpSpPr>
        <a:xfrm>
          <a:off x="0" y="0"/>
          <a:ext cx="0" cy="0"/>
          <a:chOff x="0" y="0"/>
          <a:chExt cx="0" cy="0"/>
        </a:xfrm>
      </p:grpSpPr>
      <p:sp>
        <p:nvSpPr>
          <p:cNvPr id="6" name="object 13">
            <a:extLst>
              <a:ext uri="{FF2B5EF4-FFF2-40B4-BE49-F238E27FC236}">
                <a16:creationId xmlns="" xmlns:a16="http://schemas.microsoft.com/office/drawing/2014/main" id="{821B21DE-85EE-6E42-463C-EB834293C958}"/>
              </a:ext>
            </a:extLst>
          </p:cNvPr>
          <p:cNvSpPr/>
          <p:nvPr userDrawn="1"/>
        </p:nvSpPr>
        <p:spPr>
          <a:xfrm>
            <a:off x="0" y="543051"/>
            <a:ext cx="417443" cy="87382"/>
          </a:xfrm>
          <a:custGeom>
            <a:avLst/>
            <a:gdLst/>
            <a:ahLst/>
            <a:cxnLst/>
            <a:rect l="l" t="t" r="r" b="b"/>
            <a:pathLst>
              <a:path w="571500" h="76200">
                <a:moveTo>
                  <a:pt x="571500" y="0"/>
                </a:moveTo>
                <a:lnTo>
                  <a:pt x="0" y="0"/>
                </a:lnTo>
                <a:lnTo>
                  <a:pt x="0" y="76200"/>
                </a:lnTo>
                <a:lnTo>
                  <a:pt x="571500" y="76200"/>
                </a:lnTo>
                <a:lnTo>
                  <a:pt x="571500" y="0"/>
                </a:lnTo>
                <a:close/>
              </a:path>
            </a:pathLst>
          </a:custGeom>
          <a:solidFill>
            <a:srgbClr val="7DBBFC"/>
          </a:solidFill>
        </p:spPr>
        <p:txBody>
          <a:bodyPr wrap="square" lIns="0" tIns="0" rIns="0" bIns="0" rtlCol="0"/>
          <a:lstStyle/>
          <a:p>
            <a:endParaRPr/>
          </a:p>
        </p:txBody>
      </p:sp>
      <p:sp>
        <p:nvSpPr>
          <p:cNvPr id="10" name="Заголовок 1">
            <a:extLst>
              <a:ext uri="{FF2B5EF4-FFF2-40B4-BE49-F238E27FC236}">
                <a16:creationId xmlns="" xmlns:a16="http://schemas.microsoft.com/office/drawing/2014/main" id="{CA69C4E8-77D3-0194-6E1F-8CDAC0790DC9}"/>
              </a:ext>
            </a:extLst>
          </p:cNvPr>
          <p:cNvSpPr>
            <a:spLocks noGrp="1"/>
          </p:cNvSpPr>
          <p:nvPr>
            <p:ph type="title" hasCustomPrompt="1"/>
          </p:nvPr>
        </p:nvSpPr>
        <p:spPr>
          <a:xfrm>
            <a:off x="599661" y="397564"/>
            <a:ext cx="9518374" cy="516836"/>
          </a:xfrm>
          <a:prstGeom prst="rect">
            <a:avLst/>
          </a:prstGeom>
        </p:spPr>
        <p:txBody>
          <a:bodyPr anchor="t">
            <a:normAutofit/>
          </a:bodyPr>
          <a:lstStyle>
            <a:lvl1pPr>
              <a:defRPr sz="2200" b="1">
                <a:solidFill>
                  <a:srgbClr val="363194"/>
                </a:solidFill>
              </a:defRPr>
            </a:lvl1pPr>
          </a:lstStyle>
          <a:p>
            <a:r>
              <a:rPr lang="ru-RU" dirty="0"/>
              <a:t>ОБРАЗЕЦ ЗАГОЛОВКА</a:t>
            </a:r>
          </a:p>
        </p:txBody>
      </p:sp>
      <p:sp>
        <p:nvSpPr>
          <p:cNvPr id="2" name="Рисунок 11">
            <a:extLst>
              <a:ext uri="{FF2B5EF4-FFF2-40B4-BE49-F238E27FC236}">
                <a16:creationId xmlns="" xmlns:a16="http://schemas.microsoft.com/office/drawing/2014/main" id="{69466542-69BD-7C3F-0AD3-286F33486761}"/>
              </a:ext>
            </a:extLst>
          </p:cNvPr>
          <p:cNvSpPr>
            <a:spLocks noGrp="1"/>
          </p:cNvSpPr>
          <p:nvPr>
            <p:ph type="pic" sz="quarter" idx="13"/>
          </p:nvPr>
        </p:nvSpPr>
        <p:spPr>
          <a:xfrm>
            <a:off x="8042293" y="1852613"/>
            <a:ext cx="3055938" cy="3609975"/>
          </a:xfrm>
          <a:prstGeom prst="roundRect">
            <a:avLst>
              <a:gd name="adj" fmla="val 3281"/>
            </a:avLst>
          </a:prstGeom>
        </p:spPr>
        <p:txBody>
          <a:bodyPr/>
          <a:lstStyle/>
          <a:p>
            <a:endParaRPr lang="ru-RU"/>
          </a:p>
        </p:txBody>
      </p:sp>
      <p:sp>
        <p:nvSpPr>
          <p:cNvPr id="4" name="Текст 14">
            <a:extLst>
              <a:ext uri="{FF2B5EF4-FFF2-40B4-BE49-F238E27FC236}">
                <a16:creationId xmlns="" xmlns:a16="http://schemas.microsoft.com/office/drawing/2014/main" id="{F90414E1-F7F8-26E8-647F-D6D5B0A46B51}"/>
              </a:ext>
            </a:extLst>
          </p:cNvPr>
          <p:cNvSpPr>
            <a:spLocks noGrp="1"/>
          </p:cNvSpPr>
          <p:nvPr>
            <p:ph type="body" sz="quarter" idx="14"/>
          </p:nvPr>
        </p:nvSpPr>
        <p:spPr>
          <a:xfrm>
            <a:off x="599660" y="1852612"/>
            <a:ext cx="7064455" cy="3609976"/>
          </a:xfrm>
          <a:prstGeom prst="rect">
            <a:avLst/>
          </a:prstGeom>
        </p:spPr>
        <p:txBody>
          <a:bodyPr>
            <a:normAutofit/>
          </a:bodyPr>
          <a:lstStyle>
            <a:lvl1pPr marL="0" indent="0">
              <a:buNone/>
              <a:defRPr sz="1200"/>
            </a:lvl1pPr>
            <a:lvl2pPr marL="457200" indent="0">
              <a:buFont typeface="Arial" panose="020B0604020202020204" pitchFamily="34" charset="0"/>
              <a:buNone/>
              <a:defRPr/>
            </a:lvl2pPr>
            <a:lvl3pPr marL="914400" indent="0">
              <a:buNone/>
              <a:defRPr/>
            </a:lvl3pPr>
            <a:lvl4pPr marL="1371600" indent="0">
              <a:buNone/>
              <a:defRPr/>
            </a:lvl4pPr>
            <a:lvl5pPr marL="1828800" indent="0">
              <a:buNone/>
              <a:defRPr/>
            </a:lvl5pPr>
          </a:lstStyle>
          <a:p>
            <a:pPr lvl="0"/>
            <a:r>
              <a:rPr lang="ru-RU" dirty="0"/>
              <a:t>Образец текста</a:t>
            </a:r>
          </a:p>
        </p:txBody>
      </p:sp>
      <p:sp>
        <p:nvSpPr>
          <p:cNvPr id="3" name="Номер слайда 4">
            <a:extLst>
              <a:ext uri="{FF2B5EF4-FFF2-40B4-BE49-F238E27FC236}">
                <a16:creationId xmlns="" xmlns:a16="http://schemas.microsoft.com/office/drawing/2014/main" id="{79C98158-9B5D-14BD-1E46-4774CFAF8C8C}"/>
              </a:ext>
            </a:extLst>
          </p:cNvPr>
          <p:cNvSpPr txBox="1">
            <a:spLocks/>
          </p:cNvSpPr>
          <p:nvPr userDrawn="1"/>
        </p:nvSpPr>
        <p:spPr>
          <a:xfrm>
            <a:off x="9328642" y="6448271"/>
            <a:ext cx="2743200" cy="365125"/>
          </a:xfrm>
          <a:prstGeom prst="rect">
            <a:avLst/>
          </a:prstGeom>
        </p:spPr>
        <p:txBody>
          <a:bodyPr vert="horz" lIns="91440" tIns="45720" rIns="91440" bIns="45720" rtlCol="0" anchor="ctr"/>
          <a:lstStyle>
            <a:defPPr>
              <a:defRPr lang="ru-RU"/>
            </a:defPPr>
            <a:lvl1pPr marL="0" algn="r" defTabSz="914400" rtl="0" eaLnBrk="1" latinLnBrk="0" hangingPunct="1">
              <a:defRPr lang="ru-RU" sz="1400" kern="1200" smtClean="0">
                <a:solidFill>
                  <a:schemeClr val="accent5"/>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206CA5A-69F8-4550-98E0-63AB887DEF64}" type="slidenum">
              <a:rPr lang="ru-RU" b="1" smtClean="0">
                <a:solidFill>
                  <a:srgbClr val="7DBBFC"/>
                </a:solidFill>
              </a:rPr>
              <a:pPr/>
              <a:t>‹#›</a:t>
            </a:fld>
            <a:endParaRPr lang="ru-RU" b="1" dirty="0">
              <a:solidFill>
                <a:srgbClr val="7DBBFC"/>
              </a:solidFill>
            </a:endParaRPr>
          </a:p>
        </p:txBody>
      </p:sp>
      <p:sp>
        <p:nvSpPr>
          <p:cNvPr id="7" name="Текст 7">
            <a:extLst>
              <a:ext uri="{FF2B5EF4-FFF2-40B4-BE49-F238E27FC236}">
                <a16:creationId xmlns="" xmlns:a16="http://schemas.microsoft.com/office/drawing/2014/main" id="{25EC69B5-8145-63DB-7E02-3E7C09879619}"/>
              </a:ext>
            </a:extLst>
          </p:cNvPr>
          <p:cNvSpPr>
            <a:spLocks noGrp="1"/>
          </p:cNvSpPr>
          <p:nvPr>
            <p:ph type="body" sz="quarter" idx="12" hasCustomPrompt="1"/>
          </p:nvPr>
        </p:nvSpPr>
        <p:spPr>
          <a:xfrm>
            <a:off x="599661" y="685800"/>
            <a:ext cx="9519064" cy="365125"/>
          </a:xfrm>
          <a:prstGeom prst="rect">
            <a:avLst/>
          </a:prstGeom>
        </p:spPr>
        <p:txBody>
          <a:bodyPr/>
          <a:lstStyle>
            <a:lvl1pPr marL="0" indent="0">
              <a:buNone/>
              <a:defRPr sz="1400" b="1"/>
            </a:lvl1pPr>
            <a:lvl2pPr marL="457200" indent="0">
              <a:buNone/>
              <a:defRPr/>
            </a:lvl2pPr>
            <a:lvl3pPr marL="914400" indent="0">
              <a:buNone/>
              <a:defRPr/>
            </a:lvl3pPr>
            <a:lvl4pPr marL="1371600" indent="0">
              <a:buNone/>
              <a:defRPr/>
            </a:lvl4pPr>
            <a:lvl5pPr marL="1828800" indent="0">
              <a:buNone/>
              <a:defRPr/>
            </a:lvl5pPr>
          </a:lstStyle>
          <a:p>
            <a:pPr lvl="0"/>
            <a:r>
              <a:rPr lang="ru-RU" dirty="0"/>
              <a:t>подзаголовок</a:t>
            </a:r>
          </a:p>
        </p:txBody>
      </p:sp>
      <p:sp>
        <p:nvSpPr>
          <p:cNvPr id="8" name="Нижний колонтитул 3">
            <a:extLst>
              <a:ext uri="{FF2B5EF4-FFF2-40B4-BE49-F238E27FC236}">
                <a16:creationId xmlns="" xmlns:a16="http://schemas.microsoft.com/office/drawing/2014/main" id="{2A5C06CF-0267-9F95-9C86-7619DF637F5A}"/>
              </a:ext>
            </a:extLst>
          </p:cNvPr>
          <p:cNvSpPr>
            <a:spLocks noGrp="1"/>
          </p:cNvSpPr>
          <p:nvPr>
            <p:ph type="ftr" sz="quarter" idx="11"/>
          </p:nvPr>
        </p:nvSpPr>
        <p:spPr>
          <a:xfrm>
            <a:off x="320183" y="6448271"/>
            <a:ext cx="10219315" cy="365125"/>
          </a:xfrm>
          <a:prstGeom prst="rect">
            <a:avLst/>
          </a:prstGeom>
        </p:spPr>
        <p:txBody>
          <a:bodyPr/>
          <a:lstStyle>
            <a:lvl1pPr algn="l">
              <a:defRPr sz="1200" b="1">
                <a:solidFill>
                  <a:srgbClr val="7DBBFC"/>
                </a:solidFill>
              </a:defRPr>
            </a:lvl1pPr>
          </a:lstStyle>
          <a:p>
            <a:r>
              <a:rPr lang="ru-RU" dirty="0"/>
              <a:t>колонтитул</a:t>
            </a:r>
          </a:p>
        </p:txBody>
      </p:sp>
    </p:spTree>
    <p:extLst>
      <p:ext uri="{BB962C8B-B14F-4D97-AF65-F5344CB8AC3E}">
        <p14:creationId xmlns="" xmlns:p14="http://schemas.microsoft.com/office/powerpoint/2010/main" val="38701241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image" Target="../media/image4.png"/><Relationship Id="rId2" Type="http://schemas.openxmlformats.org/officeDocument/2006/relationships/slideLayout" Target="../slideLayouts/slideLayout6.xml"/><Relationship Id="rId16" Type="http://schemas.openxmlformats.org/officeDocument/2006/relationships/theme" Target="../theme/theme4.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slideLayout" Target="../slideLayouts/slideLayout1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2" name="Рисунок 91">
            <a:extLst>
              <a:ext uri="{FF2B5EF4-FFF2-40B4-BE49-F238E27FC236}">
                <a16:creationId xmlns="" xmlns:a16="http://schemas.microsoft.com/office/drawing/2014/main" id="{4CE3E9B1-F3D4-3556-20BA-A1E713C78FFA}"/>
              </a:ext>
            </a:extLst>
          </p:cNvPr>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12120" y="0"/>
            <a:ext cx="12179880" cy="6858000"/>
          </a:xfrm>
          <a:prstGeom prst="rect">
            <a:avLst/>
          </a:prstGeom>
        </p:spPr>
      </p:pic>
      <p:sp>
        <p:nvSpPr>
          <p:cNvPr id="2" name="Прямоугольник 1">
            <a:extLst>
              <a:ext uri="{FF2B5EF4-FFF2-40B4-BE49-F238E27FC236}">
                <a16:creationId xmlns="" xmlns:a16="http://schemas.microsoft.com/office/drawing/2014/main" id="{778C392E-0650-3E49-B662-297B64F08AAB}"/>
              </a:ext>
            </a:extLst>
          </p:cNvPr>
          <p:cNvSpPr/>
          <p:nvPr userDrawn="1"/>
        </p:nvSpPr>
        <p:spPr>
          <a:xfrm>
            <a:off x="12400767" y="1"/>
            <a:ext cx="3594970" cy="5067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TextBox 2">
            <a:extLst>
              <a:ext uri="{FF2B5EF4-FFF2-40B4-BE49-F238E27FC236}">
                <a16:creationId xmlns="" xmlns:a16="http://schemas.microsoft.com/office/drawing/2014/main" id="{C87BB93A-015E-D7D4-7253-918D673A9B8E}"/>
              </a:ext>
            </a:extLst>
          </p:cNvPr>
          <p:cNvSpPr txBox="1"/>
          <p:nvPr userDrawn="1"/>
        </p:nvSpPr>
        <p:spPr>
          <a:xfrm>
            <a:off x="12558019" y="5373"/>
            <a:ext cx="1863657" cy="246221"/>
          </a:xfrm>
          <a:prstGeom prst="rect">
            <a:avLst/>
          </a:prstGeom>
          <a:noFill/>
        </p:spPr>
        <p:txBody>
          <a:bodyPr wrap="square" rtlCol="0">
            <a:spAutoFit/>
          </a:bodyPr>
          <a:lstStyle/>
          <a:p>
            <a:r>
              <a:rPr lang="ru-RU" sz="1000" b="1" dirty="0">
                <a:solidFill>
                  <a:srgbClr val="282A2E"/>
                </a:solidFill>
              </a:rPr>
              <a:t>Основная палитра</a:t>
            </a:r>
          </a:p>
        </p:txBody>
      </p:sp>
      <p:grpSp>
        <p:nvGrpSpPr>
          <p:cNvPr id="4" name="Группа 3">
            <a:extLst>
              <a:ext uri="{FF2B5EF4-FFF2-40B4-BE49-F238E27FC236}">
                <a16:creationId xmlns="" xmlns:a16="http://schemas.microsoft.com/office/drawing/2014/main" id="{03BB2D9A-F664-FFF4-A0F6-B19159EC9EEE}"/>
              </a:ext>
            </a:extLst>
          </p:cNvPr>
          <p:cNvGrpSpPr/>
          <p:nvPr userDrawn="1"/>
        </p:nvGrpSpPr>
        <p:grpSpPr>
          <a:xfrm>
            <a:off x="12383596" y="313150"/>
            <a:ext cx="2515103" cy="473010"/>
            <a:chOff x="12383596" y="313150"/>
            <a:chExt cx="2515103" cy="473010"/>
          </a:xfrm>
        </p:grpSpPr>
        <p:sp>
          <p:nvSpPr>
            <p:cNvPr id="5" name="Овал 4">
              <a:extLst>
                <a:ext uri="{FF2B5EF4-FFF2-40B4-BE49-F238E27FC236}">
                  <a16:creationId xmlns="" xmlns:a16="http://schemas.microsoft.com/office/drawing/2014/main" id="{3B3D696D-1D0A-BB5F-B162-A7A732569666}"/>
                </a:ext>
              </a:extLst>
            </p:cNvPr>
            <p:cNvSpPr/>
            <p:nvPr userDrawn="1"/>
          </p:nvSpPr>
          <p:spPr>
            <a:xfrm>
              <a:off x="12658057" y="313150"/>
              <a:ext cx="300625" cy="3006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a:extLst>
                <a:ext uri="{FF2B5EF4-FFF2-40B4-BE49-F238E27FC236}">
                  <a16:creationId xmlns="" xmlns:a16="http://schemas.microsoft.com/office/drawing/2014/main" id="{4BC3E7D7-E43F-C9DE-70A0-837694E19BD9}"/>
                </a:ext>
              </a:extLst>
            </p:cNvPr>
            <p:cNvSpPr txBox="1"/>
            <p:nvPr userDrawn="1"/>
          </p:nvSpPr>
          <p:spPr>
            <a:xfrm>
              <a:off x="12383596" y="586105"/>
              <a:ext cx="849547" cy="200055"/>
            </a:xfrm>
            <a:prstGeom prst="rect">
              <a:avLst/>
            </a:prstGeom>
            <a:noFill/>
          </p:spPr>
          <p:txBody>
            <a:bodyPr wrap="square" rtlCol="0">
              <a:spAutoFit/>
            </a:bodyPr>
            <a:lstStyle/>
            <a:p>
              <a:pPr algn="ctr"/>
              <a:r>
                <a:rPr lang="en-US" sz="700" dirty="0">
                  <a:solidFill>
                    <a:srgbClr val="282A2E"/>
                  </a:solidFill>
                </a:rPr>
                <a:t>54</a:t>
              </a:r>
              <a:r>
                <a:rPr lang="ru-RU" sz="700" dirty="0">
                  <a:solidFill>
                    <a:srgbClr val="282A2E"/>
                  </a:solidFill>
                </a:rPr>
                <a:t>/</a:t>
              </a:r>
              <a:r>
                <a:rPr lang="en-US" sz="700" dirty="0">
                  <a:solidFill>
                    <a:srgbClr val="282A2E"/>
                  </a:solidFill>
                </a:rPr>
                <a:t>4</a:t>
              </a:r>
              <a:r>
                <a:rPr lang="ru-RU" sz="700" dirty="0">
                  <a:solidFill>
                    <a:srgbClr val="282A2E"/>
                  </a:solidFill>
                </a:rPr>
                <a:t>9/</a:t>
              </a:r>
              <a:r>
                <a:rPr lang="en-US" sz="700" dirty="0">
                  <a:solidFill>
                    <a:srgbClr val="282A2E"/>
                  </a:solidFill>
                </a:rPr>
                <a:t>148</a:t>
              </a:r>
            </a:p>
          </p:txBody>
        </p:sp>
        <p:sp>
          <p:nvSpPr>
            <p:cNvPr id="7" name="Овал 6">
              <a:extLst>
                <a:ext uri="{FF2B5EF4-FFF2-40B4-BE49-F238E27FC236}">
                  <a16:creationId xmlns="" xmlns:a16="http://schemas.microsoft.com/office/drawing/2014/main" id="{4919E742-2F27-14B1-C72F-CFBA6505D94D}"/>
                </a:ext>
              </a:extLst>
            </p:cNvPr>
            <p:cNvSpPr/>
            <p:nvPr userDrawn="1"/>
          </p:nvSpPr>
          <p:spPr>
            <a:xfrm>
              <a:off x="13193664" y="313150"/>
              <a:ext cx="300625" cy="300625"/>
            </a:xfrm>
            <a:prstGeom prst="ellipse">
              <a:avLst/>
            </a:prstGeom>
            <a:solidFill>
              <a:srgbClr val="7DBB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Box 7">
              <a:extLst>
                <a:ext uri="{FF2B5EF4-FFF2-40B4-BE49-F238E27FC236}">
                  <a16:creationId xmlns="" xmlns:a16="http://schemas.microsoft.com/office/drawing/2014/main" id="{430DBBC1-F244-061C-AB52-AE1E02AD82E9}"/>
                </a:ext>
              </a:extLst>
            </p:cNvPr>
            <p:cNvSpPr txBox="1"/>
            <p:nvPr userDrawn="1"/>
          </p:nvSpPr>
          <p:spPr>
            <a:xfrm>
              <a:off x="12919203" y="586105"/>
              <a:ext cx="849547" cy="200055"/>
            </a:xfrm>
            <a:prstGeom prst="rect">
              <a:avLst/>
            </a:prstGeom>
            <a:noFill/>
          </p:spPr>
          <p:txBody>
            <a:bodyPr wrap="square" rtlCol="0">
              <a:spAutoFit/>
            </a:bodyPr>
            <a:lstStyle/>
            <a:p>
              <a:pPr algn="ctr"/>
              <a:r>
                <a:rPr lang="ru-RU" sz="700" dirty="0">
                  <a:solidFill>
                    <a:srgbClr val="282A2E"/>
                  </a:solidFill>
                </a:rPr>
                <a:t>125/187/252</a:t>
              </a:r>
              <a:endParaRPr lang="en-US" sz="700" dirty="0">
                <a:solidFill>
                  <a:srgbClr val="282A2E"/>
                </a:solidFill>
              </a:endParaRPr>
            </a:p>
          </p:txBody>
        </p:sp>
        <p:sp>
          <p:nvSpPr>
            <p:cNvPr id="9" name="Овал 8">
              <a:extLst>
                <a:ext uri="{FF2B5EF4-FFF2-40B4-BE49-F238E27FC236}">
                  <a16:creationId xmlns="" xmlns:a16="http://schemas.microsoft.com/office/drawing/2014/main" id="{8ABDB30A-ACD6-8072-1CB6-329DBDD2F56F}"/>
                </a:ext>
              </a:extLst>
            </p:cNvPr>
            <p:cNvSpPr/>
            <p:nvPr userDrawn="1"/>
          </p:nvSpPr>
          <p:spPr>
            <a:xfrm>
              <a:off x="13764811" y="313150"/>
              <a:ext cx="300625" cy="3006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TextBox 9">
              <a:extLst>
                <a:ext uri="{FF2B5EF4-FFF2-40B4-BE49-F238E27FC236}">
                  <a16:creationId xmlns="" xmlns:a16="http://schemas.microsoft.com/office/drawing/2014/main" id="{8F3B8F62-D6FF-F65D-268E-547A6FEE41A6}"/>
                </a:ext>
              </a:extLst>
            </p:cNvPr>
            <p:cNvSpPr txBox="1"/>
            <p:nvPr userDrawn="1"/>
          </p:nvSpPr>
          <p:spPr>
            <a:xfrm>
              <a:off x="13490350" y="586105"/>
              <a:ext cx="849547" cy="200055"/>
            </a:xfrm>
            <a:prstGeom prst="rect">
              <a:avLst/>
            </a:prstGeom>
            <a:noFill/>
          </p:spPr>
          <p:txBody>
            <a:bodyPr wrap="square" rtlCol="0">
              <a:spAutoFit/>
            </a:bodyPr>
            <a:lstStyle/>
            <a:p>
              <a:pPr algn="ctr"/>
              <a:r>
                <a:rPr lang="ru-RU" sz="700" dirty="0">
                  <a:solidFill>
                    <a:srgbClr val="282A2E"/>
                  </a:solidFill>
                </a:rPr>
                <a:t>40/42/46</a:t>
              </a:r>
              <a:endParaRPr lang="en-US" sz="700" dirty="0">
                <a:solidFill>
                  <a:srgbClr val="282A2E"/>
                </a:solidFill>
              </a:endParaRPr>
            </a:p>
          </p:txBody>
        </p:sp>
        <p:sp>
          <p:nvSpPr>
            <p:cNvPr id="11" name="Овал 10">
              <a:extLst>
                <a:ext uri="{FF2B5EF4-FFF2-40B4-BE49-F238E27FC236}">
                  <a16:creationId xmlns="" xmlns:a16="http://schemas.microsoft.com/office/drawing/2014/main" id="{8D377FDD-6B9A-89B0-E345-D81F1F478501}"/>
                </a:ext>
              </a:extLst>
            </p:cNvPr>
            <p:cNvSpPr/>
            <p:nvPr userDrawn="1"/>
          </p:nvSpPr>
          <p:spPr>
            <a:xfrm>
              <a:off x="14323613" y="313150"/>
              <a:ext cx="300625" cy="300625"/>
            </a:xfrm>
            <a:prstGeom prst="ellipse">
              <a:avLst/>
            </a:prstGeom>
            <a:solidFill>
              <a:schemeClr val="bg1"/>
            </a:solidFill>
            <a:ln w="6350">
              <a:solidFill>
                <a:srgbClr val="BFBF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TextBox 11">
              <a:extLst>
                <a:ext uri="{FF2B5EF4-FFF2-40B4-BE49-F238E27FC236}">
                  <a16:creationId xmlns="" xmlns:a16="http://schemas.microsoft.com/office/drawing/2014/main" id="{EA20CC44-78D7-54E1-C2DE-F358682D92AE}"/>
                </a:ext>
              </a:extLst>
            </p:cNvPr>
            <p:cNvSpPr txBox="1"/>
            <p:nvPr userDrawn="1"/>
          </p:nvSpPr>
          <p:spPr>
            <a:xfrm>
              <a:off x="14049152" y="586105"/>
              <a:ext cx="849547" cy="200055"/>
            </a:xfrm>
            <a:prstGeom prst="rect">
              <a:avLst/>
            </a:prstGeom>
            <a:noFill/>
          </p:spPr>
          <p:txBody>
            <a:bodyPr wrap="square" rtlCol="0">
              <a:spAutoFit/>
            </a:bodyPr>
            <a:lstStyle/>
            <a:p>
              <a:pPr algn="ctr"/>
              <a:r>
                <a:rPr lang="ru-RU" sz="700" dirty="0">
                  <a:solidFill>
                    <a:srgbClr val="282A2E"/>
                  </a:solidFill>
                </a:rPr>
                <a:t>255/255/255</a:t>
              </a:r>
              <a:endParaRPr lang="en-US" sz="700" dirty="0">
                <a:solidFill>
                  <a:srgbClr val="282A2E"/>
                </a:solidFill>
              </a:endParaRPr>
            </a:p>
          </p:txBody>
        </p:sp>
      </p:grpSp>
      <p:sp>
        <p:nvSpPr>
          <p:cNvPr id="13" name="TextBox 12">
            <a:extLst>
              <a:ext uri="{FF2B5EF4-FFF2-40B4-BE49-F238E27FC236}">
                <a16:creationId xmlns="" xmlns:a16="http://schemas.microsoft.com/office/drawing/2014/main" id="{FA0C2536-FE9A-1BB0-94AE-591381B38F3A}"/>
              </a:ext>
            </a:extLst>
          </p:cNvPr>
          <p:cNvSpPr txBox="1"/>
          <p:nvPr userDrawn="1"/>
        </p:nvSpPr>
        <p:spPr>
          <a:xfrm>
            <a:off x="12558019" y="785674"/>
            <a:ext cx="1863657" cy="246221"/>
          </a:xfrm>
          <a:prstGeom prst="rect">
            <a:avLst/>
          </a:prstGeom>
          <a:noFill/>
        </p:spPr>
        <p:txBody>
          <a:bodyPr wrap="square" rtlCol="0">
            <a:spAutoFit/>
          </a:bodyPr>
          <a:lstStyle/>
          <a:p>
            <a:r>
              <a:rPr lang="ru-RU" sz="1000" b="1" dirty="0">
                <a:solidFill>
                  <a:srgbClr val="282A2E"/>
                </a:solidFill>
              </a:rPr>
              <a:t>Расширенная палитра</a:t>
            </a:r>
          </a:p>
        </p:txBody>
      </p:sp>
      <p:grpSp>
        <p:nvGrpSpPr>
          <p:cNvPr id="14" name="Группа 13">
            <a:extLst>
              <a:ext uri="{FF2B5EF4-FFF2-40B4-BE49-F238E27FC236}">
                <a16:creationId xmlns="" xmlns:a16="http://schemas.microsoft.com/office/drawing/2014/main" id="{E9572509-ABCA-0BE7-285B-31C3B5E3C1E7}"/>
              </a:ext>
            </a:extLst>
          </p:cNvPr>
          <p:cNvGrpSpPr/>
          <p:nvPr userDrawn="1"/>
        </p:nvGrpSpPr>
        <p:grpSpPr>
          <a:xfrm>
            <a:off x="12383596" y="1093451"/>
            <a:ext cx="3626739" cy="950964"/>
            <a:chOff x="12383596" y="1093451"/>
            <a:chExt cx="3626739" cy="950964"/>
          </a:xfrm>
        </p:grpSpPr>
        <p:sp>
          <p:nvSpPr>
            <p:cNvPr id="15" name="Овал 14">
              <a:extLst>
                <a:ext uri="{FF2B5EF4-FFF2-40B4-BE49-F238E27FC236}">
                  <a16:creationId xmlns="" xmlns:a16="http://schemas.microsoft.com/office/drawing/2014/main" id="{A382322E-E23D-ECF6-23C5-90CA978C4074}"/>
                </a:ext>
              </a:extLst>
            </p:cNvPr>
            <p:cNvSpPr/>
            <p:nvPr userDrawn="1"/>
          </p:nvSpPr>
          <p:spPr>
            <a:xfrm>
              <a:off x="12658057" y="1093451"/>
              <a:ext cx="300625" cy="30062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TextBox 15">
              <a:extLst>
                <a:ext uri="{FF2B5EF4-FFF2-40B4-BE49-F238E27FC236}">
                  <a16:creationId xmlns="" xmlns:a16="http://schemas.microsoft.com/office/drawing/2014/main" id="{1E2DA02F-57E1-F7A3-1173-DC07DC331A51}"/>
                </a:ext>
              </a:extLst>
            </p:cNvPr>
            <p:cNvSpPr txBox="1"/>
            <p:nvPr userDrawn="1"/>
          </p:nvSpPr>
          <p:spPr>
            <a:xfrm>
              <a:off x="12383596" y="1366406"/>
              <a:ext cx="849547" cy="200055"/>
            </a:xfrm>
            <a:prstGeom prst="rect">
              <a:avLst/>
            </a:prstGeom>
            <a:noFill/>
          </p:spPr>
          <p:txBody>
            <a:bodyPr wrap="square" rtlCol="0">
              <a:spAutoFit/>
            </a:bodyPr>
            <a:lstStyle/>
            <a:p>
              <a:pPr algn="ctr"/>
              <a:r>
                <a:rPr lang="ru-RU" sz="700" dirty="0">
                  <a:solidFill>
                    <a:srgbClr val="282A2E"/>
                  </a:solidFill>
                </a:rPr>
                <a:t>52/111/194</a:t>
              </a:r>
              <a:endParaRPr lang="en-US" sz="700" dirty="0">
                <a:solidFill>
                  <a:srgbClr val="282A2E"/>
                </a:solidFill>
              </a:endParaRPr>
            </a:p>
          </p:txBody>
        </p:sp>
        <p:sp>
          <p:nvSpPr>
            <p:cNvPr id="17" name="Овал 16">
              <a:extLst>
                <a:ext uri="{FF2B5EF4-FFF2-40B4-BE49-F238E27FC236}">
                  <a16:creationId xmlns="" xmlns:a16="http://schemas.microsoft.com/office/drawing/2014/main" id="{CF8693B4-28D3-C583-6422-DB950DE3D612}"/>
                </a:ext>
              </a:extLst>
            </p:cNvPr>
            <p:cNvSpPr/>
            <p:nvPr userDrawn="1"/>
          </p:nvSpPr>
          <p:spPr>
            <a:xfrm>
              <a:off x="13193664" y="1093451"/>
              <a:ext cx="300625" cy="300625"/>
            </a:xfrm>
            <a:prstGeom prst="ellipse">
              <a:avLst/>
            </a:prstGeom>
            <a:solidFill>
              <a:srgbClr val="8383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TextBox 17">
              <a:extLst>
                <a:ext uri="{FF2B5EF4-FFF2-40B4-BE49-F238E27FC236}">
                  <a16:creationId xmlns="" xmlns:a16="http://schemas.microsoft.com/office/drawing/2014/main" id="{856E289E-B2ED-7937-5BD6-5869E1B4B036}"/>
                </a:ext>
              </a:extLst>
            </p:cNvPr>
            <p:cNvSpPr txBox="1"/>
            <p:nvPr userDrawn="1"/>
          </p:nvSpPr>
          <p:spPr>
            <a:xfrm>
              <a:off x="12919203" y="1366406"/>
              <a:ext cx="849547" cy="200055"/>
            </a:xfrm>
            <a:prstGeom prst="rect">
              <a:avLst/>
            </a:prstGeom>
            <a:noFill/>
          </p:spPr>
          <p:txBody>
            <a:bodyPr wrap="square" rtlCol="0">
              <a:spAutoFit/>
            </a:bodyPr>
            <a:lstStyle/>
            <a:p>
              <a:pPr algn="ctr"/>
              <a:r>
                <a:rPr lang="ru-RU" sz="700" dirty="0">
                  <a:solidFill>
                    <a:srgbClr val="282A2E"/>
                  </a:solidFill>
                </a:rPr>
                <a:t>131/131/131</a:t>
              </a:r>
              <a:endParaRPr lang="en-US" sz="700" dirty="0">
                <a:solidFill>
                  <a:srgbClr val="282A2E"/>
                </a:solidFill>
              </a:endParaRPr>
            </a:p>
          </p:txBody>
        </p:sp>
        <p:sp>
          <p:nvSpPr>
            <p:cNvPr id="19" name="Овал 18">
              <a:extLst>
                <a:ext uri="{FF2B5EF4-FFF2-40B4-BE49-F238E27FC236}">
                  <a16:creationId xmlns="" xmlns:a16="http://schemas.microsoft.com/office/drawing/2014/main" id="{FA44B585-2AEE-339E-118D-8FE7D9FA68D4}"/>
                </a:ext>
              </a:extLst>
            </p:cNvPr>
            <p:cNvSpPr/>
            <p:nvPr userDrawn="1"/>
          </p:nvSpPr>
          <p:spPr>
            <a:xfrm>
              <a:off x="13764811" y="1093451"/>
              <a:ext cx="300625" cy="300625"/>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TextBox 19">
              <a:extLst>
                <a:ext uri="{FF2B5EF4-FFF2-40B4-BE49-F238E27FC236}">
                  <a16:creationId xmlns="" xmlns:a16="http://schemas.microsoft.com/office/drawing/2014/main" id="{28D8135E-A3E7-2B50-FBE3-0EAFC1B89F71}"/>
                </a:ext>
              </a:extLst>
            </p:cNvPr>
            <p:cNvSpPr txBox="1"/>
            <p:nvPr userDrawn="1"/>
          </p:nvSpPr>
          <p:spPr>
            <a:xfrm>
              <a:off x="13490350" y="1366406"/>
              <a:ext cx="849547" cy="200055"/>
            </a:xfrm>
            <a:prstGeom prst="rect">
              <a:avLst/>
            </a:prstGeom>
            <a:noFill/>
          </p:spPr>
          <p:txBody>
            <a:bodyPr wrap="square" rtlCol="0">
              <a:spAutoFit/>
            </a:bodyPr>
            <a:lstStyle/>
            <a:p>
              <a:pPr algn="ctr"/>
              <a:r>
                <a:rPr lang="ru-RU" sz="700" dirty="0">
                  <a:solidFill>
                    <a:srgbClr val="282A2E"/>
                  </a:solidFill>
                </a:rPr>
                <a:t>191/191/191</a:t>
              </a:r>
              <a:endParaRPr lang="en-US" sz="700" dirty="0">
                <a:solidFill>
                  <a:srgbClr val="282A2E"/>
                </a:solidFill>
              </a:endParaRPr>
            </a:p>
          </p:txBody>
        </p:sp>
        <p:sp>
          <p:nvSpPr>
            <p:cNvPr id="21" name="Овал 20">
              <a:extLst>
                <a:ext uri="{FF2B5EF4-FFF2-40B4-BE49-F238E27FC236}">
                  <a16:creationId xmlns="" xmlns:a16="http://schemas.microsoft.com/office/drawing/2014/main" id="{36746D68-F219-13BE-730B-076345C7F77B}"/>
                </a:ext>
              </a:extLst>
            </p:cNvPr>
            <p:cNvSpPr/>
            <p:nvPr userDrawn="1"/>
          </p:nvSpPr>
          <p:spPr>
            <a:xfrm>
              <a:off x="14323613" y="1093451"/>
              <a:ext cx="300625" cy="300625"/>
            </a:xfrm>
            <a:prstGeom prst="ellipse">
              <a:avLst/>
            </a:prstGeom>
            <a:solidFill>
              <a:srgbClr val="E368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TextBox 21">
              <a:extLst>
                <a:ext uri="{FF2B5EF4-FFF2-40B4-BE49-F238E27FC236}">
                  <a16:creationId xmlns="" xmlns:a16="http://schemas.microsoft.com/office/drawing/2014/main" id="{07277229-FA20-7E8C-F2E4-0BC04D58B909}"/>
                </a:ext>
              </a:extLst>
            </p:cNvPr>
            <p:cNvSpPr txBox="1"/>
            <p:nvPr userDrawn="1"/>
          </p:nvSpPr>
          <p:spPr>
            <a:xfrm>
              <a:off x="14049152" y="1366406"/>
              <a:ext cx="849547" cy="200055"/>
            </a:xfrm>
            <a:prstGeom prst="rect">
              <a:avLst/>
            </a:prstGeom>
            <a:noFill/>
          </p:spPr>
          <p:txBody>
            <a:bodyPr wrap="square" rtlCol="0">
              <a:spAutoFit/>
            </a:bodyPr>
            <a:lstStyle/>
            <a:p>
              <a:pPr algn="ctr"/>
              <a:r>
                <a:rPr lang="ru-RU" sz="700" dirty="0">
                  <a:solidFill>
                    <a:srgbClr val="282A2E"/>
                  </a:solidFill>
                </a:rPr>
                <a:t>227/104/70</a:t>
              </a:r>
              <a:endParaRPr lang="en-US" sz="700" dirty="0">
                <a:solidFill>
                  <a:srgbClr val="282A2E"/>
                </a:solidFill>
              </a:endParaRPr>
            </a:p>
          </p:txBody>
        </p:sp>
        <p:sp>
          <p:nvSpPr>
            <p:cNvPr id="23" name="Овал 22">
              <a:extLst>
                <a:ext uri="{FF2B5EF4-FFF2-40B4-BE49-F238E27FC236}">
                  <a16:creationId xmlns="" xmlns:a16="http://schemas.microsoft.com/office/drawing/2014/main" id="{5EE0555B-69DC-9F1E-1852-7EF23E797FCC}"/>
                </a:ext>
              </a:extLst>
            </p:cNvPr>
            <p:cNvSpPr/>
            <p:nvPr userDrawn="1"/>
          </p:nvSpPr>
          <p:spPr>
            <a:xfrm>
              <a:off x="14876802" y="1093451"/>
              <a:ext cx="300625" cy="300625"/>
            </a:xfrm>
            <a:prstGeom prst="ellipse">
              <a:avLst/>
            </a:prstGeom>
            <a:solidFill>
              <a:srgbClr val="FFA9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TextBox 23">
              <a:extLst>
                <a:ext uri="{FF2B5EF4-FFF2-40B4-BE49-F238E27FC236}">
                  <a16:creationId xmlns="" xmlns:a16="http://schemas.microsoft.com/office/drawing/2014/main" id="{7F5778D3-B98E-3825-9AF5-119103008A4E}"/>
                </a:ext>
              </a:extLst>
            </p:cNvPr>
            <p:cNvSpPr txBox="1"/>
            <p:nvPr userDrawn="1"/>
          </p:nvSpPr>
          <p:spPr>
            <a:xfrm>
              <a:off x="14602341" y="1366406"/>
              <a:ext cx="849547" cy="200055"/>
            </a:xfrm>
            <a:prstGeom prst="rect">
              <a:avLst/>
            </a:prstGeom>
            <a:noFill/>
          </p:spPr>
          <p:txBody>
            <a:bodyPr wrap="square" rtlCol="0">
              <a:spAutoFit/>
            </a:bodyPr>
            <a:lstStyle/>
            <a:p>
              <a:pPr algn="ctr"/>
              <a:r>
                <a:rPr lang="ru-RU" sz="700" dirty="0">
                  <a:solidFill>
                    <a:srgbClr val="282A2E"/>
                  </a:solidFill>
                </a:rPr>
                <a:t>255/169/112</a:t>
              </a:r>
              <a:endParaRPr lang="en-US" sz="700" dirty="0">
                <a:solidFill>
                  <a:srgbClr val="282A2E"/>
                </a:solidFill>
              </a:endParaRPr>
            </a:p>
          </p:txBody>
        </p:sp>
        <p:sp>
          <p:nvSpPr>
            <p:cNvPr id="25" name="Овал 24">
              <a:extLst>
                <a:ext uri="{FF2B5EF4-FFF2-40B4-BE49-F238E27FC236}">
                  <a16:creationId xmlns="" xmlns:a16="http://schemas.microsoft.com/office/drawing/2014/main" id="{F268F6B6-AE29-1758-DA1D-739EC455CEE7}"/>
                </a:ext>
              </a:extLst>
            </p:cNvPr>
            <p:cNvSpPr/>
            <p:nvPr userDrawn="1"/>
          </p:nvSpPr>
          <p:spPr>
            <a:xfrm>
              <a:off x="15435249" y="1093451"/>
              <a:ext cx="300625" cy="300625"/>
            </a:xfrm>
            <a:prstGeom prst="ellipse">
              <a:avLst/>
            </a:prstGeom>
            <a:solidFill>
              <a:srgbClr val="FFD7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TextBox 25">
              <a:extLst>
                <a:ext uri="{FF2B5EF4-FFF2-40B4-BE49-F238E27FC236}">
                  <a16:creationId xmlns="" xmlns:a16="http://schemas.microsoft.com/office/drawing/2014/main" id="{10D82168-BF55-4696-7483-74935C94BC06}"/>
                </a:ext>
              </a:extLst>
            </p:cNvPr>
            <p:cNvSpPr txBox="1"/>
            <p:nvPr userDrawn="1"/>
          </p:nvSpPr>
          <p:spPr>
            <a:xfrm>
              <a:off x="15160788" y="1366406"/>
              <a:ext cx="849547" cy="200055"/>
            </a:xfrm>
            <a:prstGeom prst="rect">
              <a:avLst/>
            </a:prstGeom>
            <a:noFill/>
          </p:spPr>
          <p:txBody>
            <a:bodyPr wrap="square" rtlCol="0">
              <a:spAutoFit/>
            </a:bodyPr>
            <a:lstStyle/>
            <a:p>
              <a:pPr algn="ctr"/>
              <a:r>
                <a:rPr lang="ru-RU" sz="700" dirty="0">
                  <a:solidFill>
                    <a:srgbClr val="282A2E"/>
                  </a:solidFill>
                </a:rPr>
                <a:t>255/215/172</a:t>
              </a:r>
              <a:endParaRPr lang="en-US" sz="700" dirty="0">
                <a:solidFill>
                  <a:srgbClr val="282A2E"/>
                </a:solidFill>
              </a:endParaRPr>
            </a:p>
          </p:txBody>
        </p:sp>
        <p:sp>
          <p:nvSpPr>
            <p:cNvPr id="27" name="Овал 26">
              <a:extLst>
                <a:ext uri="{FF2B5EF4-FFF2-40B4-BE49-F238E27FC236}">
                  <a16:creationId xmlns="" xmlns:a16="http://schemas.microsoft.com/office/drawing/2014/main" id="{3A9FE502-7D91-FD27-18EA-75FE5993F164}"/>
                </a:ext>
              </a:extLst>
            </p:cNvPr>
            <p:cNvSpPr/>
            <p:nvPr userDrawn="1"/>
          </p:nvSpPr>
          <p:spPr>
            <a:xfrm>
              <a:off x="12658057" y="1571405"/>
              <a:ext cx="300625" cy="300625"/>
            </a:xfrm>
            <a:prstGeom prst="ellipse">
              <a:avLst/>
            </a:prstGeom>
            <a:solidFill>
              <a:srgbClr val="578C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TextBox 27">
              <a:extLst>
                <a:ext uri="{FF2B5EF4-FFF2-40B4-BE49-F238E27FC236}">
                  <a16:creationId xmlns="" xmlns:a16="http://schemas.microsoft.com/office/drawing/2014/main" id="{5DC23334-9C95-FD49-997D-CB804EF16D5D}"/>
                </a:ext>
              </a:extLst>
            </p:cNvPr>
            <p:cNvSpPr txBox="1"/>
            <p:nvPr userDrawn="1"/>
          </p:nvSpPr>
          <p:spPr>
            <a:xfrm>
              <a:off x="12383596" y="1844360"/>
              <a:ext cx="849547" cy="200055"/>
            </a:xfrm>
            <a:prstGeom prst="rect">
              <a:avLst/>
            </a:prstGeom>
            <a:noFill/>
          </p:spPr>
          <p:txBody>
            <a:bodyPr wrap="square" rtlCol="0">
              <a:spAutoFit/>
            </a:bodyPr>
            <a:lstStyle/>
            <a:p>
              <a:pPr algn="ctr"/>
              <a:r>
                <a:rPr lang="ru-RU" sz="700" dirty="0">
                  <a:solidFill>
                    <a:srgbClr val="282A2E"/>
                  </a:solidFill>
                </a:rPr>
                <a:t>87/140/123</a:t>
              </a:r>
              <a:endParaRPr lang="en-US" sz="700" dirty="0">
                <a:solidFill>
                  <a:srgbClr val="282A2E"/>
                </a:solidFill>
              </a:endParaRPr>
            </a:p>
          </p:txBody>
        </p:sp>
        <p:sp>
          <p:nvSpPr>
            <p:cNvPr id="29" name="Овал 28">
              <a:extLst>
                <a:ext uri="{FF2B5EF4-FFF2-40B4-BE49-F238E27FC236}">
                  <a16:creationId xmlns="" xmlns:a16="http://schemas.microsoft.com/office/drawing/2014/main" id="{FD245827-C1EA-1E65-1E0F-03DD9745A3AF}"/>
                </a:ext>
              </a:extLst>
            </p:cNvPr>
            <p:cNvSpPr/>
            <p:nvPr userDrawn="1"/>
          </p:nvSpPr>
          <p:spPr>
            <a:xfrm>
              <a:off x="13193664" y="1571405"/>
              <a:ext cx="300625" cy="300625"/>
            </a:xfrm>
            <a:prstGeom prst="ellipse">
              <a:avLst/>
            </a:prstGeom>
            <a:solidFill>
              <a:srgbClr val="46AA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TextBox 29">
              <a:extLst>
                <a:ext uri="{FF2B5EF4-FFF2-40B4-BE49-F238E27FC236}">
                  <a16:creationId xmlns="" xmlns:a16="http://schemas.microsoft.com/office/drawing/2014/main" id="{268839C1-EF4D-188D-3816-A1FCA09652CD}"/>
                </a:ext>
              </a:extLst>
            </p:cNvPr>
            <p:cNvSpPr txBox="1"/>
            <p:nvPr userDrawn="1"/>
          </p:nvSpPr>
          <p:spPr>
            <a:xfrm>
              <a:off x="12919203" y="1844360"/>
              <a:ext cx="849547" cy="200055"/>
            </a:xfrm>
            <a:prstGeom prst="rect">
              <a:avLst/>
            </a:prstGeom>
            <a:noFill/>
          </p:spPr>
          <p:txBody>
            <a:bodyPr wrap="square" rtlCol="0">
              <a:spAutoFit/>
            </a:bodyPr>
            <a:lstStyle/>
            <a:p>
              <a:pPr algn="ctr"/>
              <a:r>
                <a:rPr lang="ru-RU" sz="700" dirty="0">
                  <a:solidFill>
                    <a:srgbClr val="282A2E"/>
                  </a:solidFill>
                </a:rPr>
                <a:t>70/170/152</a:t>
              </a:r>
              <a:endParaRPr lang="en-US" sz="700" dirty="0">
                <a:solidFill>
                  <a:srgbClr val="282A2E"/>
                </a:solidFill>
              </a:endParaRPr>
            </a:p>
          </p:txBody>
        </p:sp>
        <p:sp>
          <p:nvSpPr>
            <p:cNvPr id="31" name="Овал 30">
              <a:extLst>
                <a:ext uri="{FF2B5EF4-FFF2-40B4-BE49-F238E27FC236}">
                  <a16:creationId xmlns="" xmlns:a16="http://schemas.microsoft.com/office/drawing/2014/main" id="{B978519A-30BD-56F4-5E8B-344E3223B800}"/>
                </a:ext>
              </a:extLst>
            </p:cNvPr>
            <p:cNvSpPr/>
            <p:nvPr userDrawn="1"/>
          </p:nvSpPr>
          <p:spPr>
            <a:xfrm>
              <a:off x="13764811" y="1571405"/>
              <a:ext cx="300625" cy="300625"/>
            </a:xfrm>
            <a:prstGeom prst="ellipse">
              <a:avLst/>
            </a:prstGeom>
            <a:solidFill>
              <a:srgbClr val="A1D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TextBox 31">
              <a:extLst>
                <a:ext uri="{FF2B5EF4-FFF2-40B4-BE49-F238E27FC236}">
                  <a16:creationId xmlns="" xmlns:a16="http://schemas.microsoft.com/office/drawing/2014/main" id="{0FBB36BE-E933-F9C9-DB22-C1A952CDD9E8}"/>
                </a:ext>
              </a:extLst>
            </p:cNvPr>
            <p:cNvSpPr txBox="1"/>
            <p:nvPr userDrawn="1"/>
          </p:nvSpPr>
          <p:spPr>
            <a:xfrm>
              <a:off x="13490350" y="1844360"/>
              <a:ext cx="849547" cy="200055"/>
            </a:xfrm>
            <a:prstGeom prst="rect">
              <a:avLst/>
            </a:prstGeom>
            <a:noFill/>
          </p:spPr>
          <p:txBody>
            <a:bodyPr wrap="square" rtlCol="0">
              <a:spAutoFit/>
            </a:bodyPr>
            <a:lstStyle/>
            <a:p>
              <a:pPr algn="ctr"/>
              <a:r>
                <a:rPr lang="ru-RU" sz="700" dirty="0">
                  <a:solidFill>
                    <a:srgbClr val="282A2E"/>
                  </a:solidFill>
                </a:rPr>
                <a:t>161/220/188</a:t>
              </a:r>
              <a:endParaRPr lang="en-US" sz="700" dirty="0">
                <a:solidFill>
                  <a:srgbClr val="282A2E"/>
                </a:solidFill>
              </a:endParaRPr>
            </a:p>
          </p:txBody>
        </p:sp>
      </p:grpSp>
      <p:sp>
        <p:nvSpPr>
          <p:cNvPr id="33" name="TextBox 32">
            <a:extLst>
              <a:ext uri="{FF2B5EF4-FFF2-40B4-BE49-F238E27FC236}">
                <a16:creationId xmlns="" xmlns:a16="http://schemas.microsoft.com/office/drawing/2014/main" id="{D84DA803-EE2C-BA85-7C18-E241575FC441}"/>
              </a:ext>
            </a:extLst>
          </p:cNvPr>
          <p:cNvSpPr txBox="1"/>
          <p:nvPr userDrawn="1"/>
        </p:nvSpPr>
        <p:spPr>
          <a:xfrm>
            <a:off x="12541026" y="3656131"/>
            <a:ext cx="2742457" cy="246221"/>
          </a:xfrm>
          <a:prstGeom prst="rect">
            <a:avLst/>
          </a:prstGeom>
          <a:noFill/>
        </p:spPr>
        <p:txBody>
          <a:bodyPr wrap="square" rtlCol="0">
            <a:spAutoFit/>
          </a:bodyPr>
          <a:lstStyle/>
          <a:p>
            <a:r>
              <a:rPr lang="ru-RU" sz="1000" b="1" dirty="0">
                <a:solidFill>
                  <a:srgbClr val="282A2E"/>
                </a:solidFill>
              </a:rPr>
              <a:t>Дополнительная расширенная палитра</a:t>
            </a:r>
          </a:p>
        </p:txBody>
      </p:sp>
      <p:grpSp>
        <p:nvGrpSpPr>
          <p:cNvPr id="34" name="Группа 33">
            <a:extLst>
              <a:ext uri="{FF2B5EF4-FFF2-40B4-BE49-F238E27FC236}">
                <a16:creationId xmlns="" xmlns:a16="http://schemas.microsoft.com/office/drawing/2014/main" id="{AD2954E9-F6BC-112F-10A0-FB15865E3EEA}"/>
              </a:ext>
            </a:extLst>
          </p:cNvPr>
          <p:cNvGrpSpPr/>
          <p:nvPr userDrawn="1"/>
        </p:nvGrpSpPr>
        <p:grpSpPr>
          <a:xfrm>
            <a:off x="12383596" y="3963908"/>
            <a:ext cx="3626739" cy="992609"/>
            <a:chOff x="12383596" y="3963908"/>
            <a:chExt cx="3626739" cy="992609"/>
          </a:xfrm>
        </p:grpSpPr>
        <p:sp>
          <p:nvSpPr>
            <p:cNvPr id="35" name="Овал 34">
              <a:extLst>
                <a:ext uri="{FF2B5EF4-FFF2-40B4-BE49-F238E27FC236}">
                  <a16:creationId xmlns="" xmlns:a16="http://schemas.microsoft.com/office/drawing/2014/main" id="{3B6CED35-4EAD-41F6-9FE6-0096B4DBE529}"/>
                </a:ext>
              </a:extLst>
            </p:cNvPr>
            <p:cNvSpPr/>
            <p:nvPr userDrawn="1"/>
          </p:nvSpPr>
          <p:spPr>
            <a:xfrm>
              <a:off x="12658057" y="3963908"/>
              <a:ext cx="300625" cy="300625"/>
            </a:xfrm>
            <a:prstGeom prst="ellipse">
              <a:avLst/>
            </a:prstGeom>
            <a:solidFill>
              <a:srgbClr val="9C3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6" name="TextBox 35">
              <a:extLst>
                <a:ext uri="{FF2B5EF4-FFF2-40B4-BE49-F238E27FC236}">
                  <a16:creationId xmlns="" xmlns:a16="http://schemas.microsoft.com/office/drawing/2014/main" id="{8B4C0984-61F0-37B3-5D90-91C99C72BDC6}"/>
                </a:ext>
              </a:extLst>
            </p:cNvPr>
            <p:cNvSpPr txBox="1"/>
            <p:nvPr userDrawn="1"/>
          </p:nvSpPr>
          <p:spPr>
            <a:xfrm>
              <a:off x="12383596" y="4236863"/>
              <a:ext cx="849547" cy="200055"/>
            </a:xfrm>
            <a:prstGeom prst="rect">
              <a:avLst/>
            </a:prstGeom>
            <a:noFill/>
          </p:spPr>
          <p:txBody>
            <a:bodyPr wrap="square" rtlCol="0">
              <a:spAutoFit/>
            </a:bodyPr>
            <a:lstStyle/>
            <a:p>
              <a:pPr algn="ctr"/>
              <a:r>
                <a:rPr lang="ru-RU" sz="700" dirty="0">
                  <a:solidFill>
                    <a:srgbClr val="282A2E"/>
                  </a:solidFill>
                </a:rPr>
                <a:t>156/54/103</a:t>
              </a:r>
              <a:endParaRPr lang="en-US" sz="700" dirty="0">
                <a:solidFill>
                  <a:srgbClr val="282A2E"/>
                </a:solidFill>
              </a:endParaRPr>
            </a:p>
          </p:txBody>
        </p:sp>
        <p:sp>
          <p:nvSpPr>
            <p:cNvPr id="37" name="Овал 36">
              <a:extLst>
                <a:ext uri="{FF2B5EF4-FFF2-40B4-BE49-F238E27FC236}">
                  <a16:creationId xmlns="" xmlns:a16="http://schemas.microsoft.com/office/drawing/2014/main" id="{B6D1929F-7BAC-38B0-FDFA-14758F4471C7}"/>
                </a:ext>
              </a:extLst>
            </p:cNvPr>
            <p:cNvSpPr/>
            <p:nvPr userDrawn="1"/>
          </p:nvSpPr>
          <p:spPr>
            <a:xfrm>
              <a:off x="13193664" y="3963908"/>
              <a:ext cx="300625" cy="300625"/>
            </a:xfrm>
            <a:prstGeom prst="ellipse">
              <a:avLst/>
            </a:prstGeom>
            <a:solidFill>
              <a:srgbClr val="AC6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TextBox 37">
              <a:extLst>
                <a:ext uri="{FF2B5EF4-FFF2-40B4-BE49-F238E27FC236}">
                  <a16:creationId xmlns="" xmlns:a16="http://schemas.microsoft.com/office/drawing/2014/main" id="{375DDF96-5A9C-6318-789E-8FE22F75B710}"/>
                </a:ext>
              </a:extLst>
            </p:cNvPr>
            <p:cNvSpPr txBox="1"/>
            <p:nvPr userDrawn="1"/>
          </p:nvSpPr>
          <p:spPr>
            <a:xfrm>
              <a:off x="12919203" y="4236863"/>
              <a:ext cx="849547" cy="200055"/>
            </a:xfrm>
            <a:prstGeom prst="rect">
              <a:avLst/>
            </a:prstGeom>
            <a:noFill/>
          </p:spPr>
          <p:txBody>
            <a:bodyPr wrap="square" rtlCol="0">
              <a:spAutoFit/>
            </a:bodyPr>
            <a:lstStyle/>
            <a:p>
              <a:pPr algn="ctr"/>
              <a:r>
                <a:rPr lang="ru-RU" sz="700" dirty="0">
                  <a:solidFill>
                    <a:srgbClr val="282A2E"/>
                  </a:solidFill>
                </a:rPr>
                <a:t>172/98/120</a:t>
              </a:r>
              <a:endParaRPr lang="en-US" sz="700" dirty="0">
                <a:solidFill>
                  <a:srgbClr val="282A2E"/>
                </a:solidFill>
              </a:endParaRPr>
            </a:p>
          </p:txBody>
        </p:sp>
        <p:sp>
          <p:nvSpPr>
            <p:cNvPr id="39" name="Овал 38">
              <a:extLst>
                <a:ext uri="{FF2B5EF4-FFF2-40B4-BE49-F238E27FC236}">
                  <a16:creationId xmlns="" xmlns:a16="http://schemas.microsoft.com/office/drawing/2014/main" id="{8C838E8D-7DF6-A1C8-CD8F-78CBD9FFCA84}"/>
                </a:ext>
              </a:extLst>
            </p:cNvPr>
            <p:cNvSpPr/>
            <p:nvPr userDrawn="1"/>
          </p:nvSpPr>
          <p:spPr>
            <a:xfrm>
              <a:off x="13764811" y="3963908"/>
              <a:ext cx="300625" cy="300625"/>
            </a:xfrm>
            <a:prstGeom prst="ellipse">
              <a:avLst/>
            </a:prstGeom>
            <a:solidFill>
              <a:srgbClr val="D08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0" name="TextBox 39">
              <a:extLst>
                <a:ext uri="{FF2B5EF4-FFF2-40B4-BE49-F238E27FC236}">
                  <a16:creationId xmlns="" xmlns:a16="http://schemas.microsoft.com/office/drawing/2014/main" id="{2D1C751A-34FF-ED27-4136-4EE0D6A30A77}"/>
                </a:ext>
              </a:extLst>
            </p:cNvPr>
            <p:cNvSpPr txBox="1"/>
            <p:nvPr userDrawn="1"/>
          </p:nvSpPr>
          <p:spPr>
            <a:xfrm>
              <a:off x="13490350" y="4236863"/>
              <a:ext cx="849547" cy="200055"/>
            </a:xfrm>
            <a:prstGeom prst="rect">
              <a:avLst/>
            </a:prstGeom>
            <a:noFill/>
          </p:spPr>
          <p:txBody>
            <a:bodyPr wrap="square" rtlCol="0">
              <a:spAutoFit/>
            </a:bodyPr>
            <a:lstStyle/>
            <a:p>
              <a:pPr algn="ctr"/>
              <a:r>
                <a:rPr lang="ru-RU" sz="700" dirty="0">
                  <a:solidFill>
                    <a:srgbClr val="282A2E"/>
                  </a:solidFill>
                </a:rPr>
                <a:t>208/139/164</a:t>
              </a:r>
              <a:endParaRPr lang="en-US" sz="700" dirty="0">
                <a:solidFill>
                  <a:srgbClr val="282A2E"/>
                </a:solidFill>
              </a:endParaRPr>
            </a:p>
          </p:txBody>
        </p:sp>
        <p:sp>
          <p:nvSpPr>
            <p:cNvPr id="41" name="Овал 40">
              <a:extLst>
                <a:ext uri="{FF2B5EF4-FFF2-40B4-BE49-F238E27FC236}">
                  <a16:creationId xmlns="" xmlns:a16="http://schemas.microsoft.com/office/drawing/2014/main" id="{A4DB5CBF-CEB5-AD13-53D8-425F15998E56}"/>
                </a:ext>
              </a:extLst>
            </p:cNvPr>
            <p:cNvSpPr/>
            <p:nvPr userDrawn="1"/>
          </p:nvSpPr>
          <p:spPr>
            <a:xfrm>
              <a:off x="14323613" y="3963908"/>
              <a:ext cx="300625" cy="300625"/>
            </a:xfrm>
            <a:prstGeom prst="ellipse">
              <a:avLst/>
            </a:prstGeom>
            <a:solidFill>
              <a:srgbClr val="DECC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2" name="TextBox 41">
              <a:extLst>
                <a:ext uri="{FF2B5EF4-FFF2-40B4-BE49-F238E27FC236}">
                  <a16:creationId xmlns="" xmlns:a16="http://schemas.microsoft.com/office/drawing/2014/main" id="{4D15D9A2-51D5-FD45-59F1-CF9D9C51E19C}"/>
                </a:ext>
              </a:extLst>
            </p:cNvPr>
            <p:cNvSpPr txBox="1"/>
            <p:nvPr userDrawn="1"/>
          </p:nvSpPr>
          <p:spPr>
            <a:xfrm>
              <a:off x="14049152" y="4236863"/>
              <a:ext cx="849547" cy="200055"/>
            </a:xfrm>
            <a:prstGeom prst="rect">
              <a:avLst/>
            </a:prstGeom>
            <a:noFill/>
          </p:spPr>
          <p:txBody>
            <a:bodyPr wrap="square" rtlCol="0">
              <a:spAutoFit/>
            </a:bodyPr>
            <a:lstStyle/>
            <a:p>
              <a:pPr algn="ctr"/>
              <a:r>
                <a:rPr lang="ru-RU" sz="700" dirty="0">
                  <a:solidFill>
                    <a:srgbClr val="282A2E"/>
                  </a:solidFill>
                </a:rPr>
                <a:t>222/204/8</a:t>
              </a:r>
              <a:endParaRPr lang="en-US" sz="700" dirty="0">
                <a:solidFill>
                  <a:srgbClr val="282A2E"/>
                </a:solidFill>
              </a:endParaRPr>
            </a:p>
          </p:txBody>
        </p:sp>
        <p:sp>
          <p:nvSpPr>
            <p:cNvPr id="43" name="Овал 42">
              <a:extLst>
                <a:ext uri="{FF2B5EF4-FFF2-40B4-BE49-F238E27FC236}">
                  <a16:creationId xmlns="" xmlns:a16="http://schemas.microsoft.com/office/drawing/2014/main" id="{C6734D44-AF83-F5A7-23CC-D723C34D3DE8}"/>
                </a:ext>
              </a:extLst>
            </p:cNvPr>
            <p:cNvSpPr/>
            <p:nvPr userDrawn="1"/>
          </p:nvSpPr>
          <p:spPr>
            <a:xfrm>
              <a:off x="14876802" y="3963908"/>
              <a:ext cx="300625" cy="300625"/>
            </a:xfrm>
            <a:prstGeom prst="ellipse">
              <a:avLst/>
            </a:prstGeom>
            <a:solidFill>
              <a:srgbClr val="D0DE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4" name="TextBox 43">
              <a:extLst>
                <a:ext uri="{FF2B5EF4-FFF2-40B4-BE49-F238E27FC236}">
                  <a16:creationId xmlns="" xmlns:a16="http://schemas.microsoft.com/office/drawing/2014/main" id="{1289D1D4-CFB4-4FBE-ADDB-EB673AD3E831}"/>
                </a:ext>
              </a:extLst>
            </p:cNvPr>
            <p:cNvSpPr txBox="1"/>
            <p:nvPr userDrawn="1"/>
          </p:nvSpPr>
          <p:spPr>
            <a:xfrm>
              <a:off x="14602341" y="4236863"/>
              <a:ext cx="849547" cy="200055"/>
            </a:xfrm>
            <a:prstGeom prst="rect">
              <a:avLst/>
            </a:prstGeom>
            <a:noFill/>
          </p:spPr>
          <p:txBody>
            <a:bodyPr wrap="square" rtlCol="0">
              <a:spAutoFit/>
            </a:bodyPr>
            <a:lstStyle/>
            <a:p>
              <a:pPr algn="ctr"/>
              <a:r>
                <a:rPr lang="ru-RU" sz="700" dirty="0">
                  <a:solidFill>
                    <a:srgbClr val="282A2E"/>
                  </a:solidFill>
                </a:rPr>
                <a:t>208/222/84</a:t>
              </a:r>
              <a:endParaRPr lang="en-US" sz="700" dirty="0">
                <a:solidFill>
                  <a:srgbClr val="282A2E"/>
                </a:solidFill>
              </a:endParaRPr>
            </a:p>
          </p:txBody>
        </p:sp>
        <p:sp>
          <p:nvSpPr>
            <p:cNvPr id="45" name="Овал 44">
              <a:extLst>
                <a:ext uri="{FF2B5EF4-FFF2-40B4-BE49-F238E27FC236}">
                  <a16:creationId xmlns="" xmlns:a16="http://schemas.microsoft.com/office/drawing/2014/main" id="{D598CD16-7D65-1A5A-10B4-EE7CF4B057F1}"/>
                </a:ext>
              </a:extLst>
            </p:cNvPr>
            <p:cNvSpPr/>
            <p:nvPr userDrawn="1"/>
          </p:nvSpPr>
          <p:spPr>
            <a:xfrm>
              <a:off x="15435249" y="3963908"/>
              <a:ext cx="300625" cy="300625"/>
            </a:xfrm>
            <a:prstGeom prst="ellipse">
              <a:avLst/>
            </a:prstGeom>
            <a:solidFill>
              <a:srgbClr val="E6ED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6" name="TextBox 45">
              <a:extLst>
                <a:ext uri="{FF2B5EF4-FFF2-40B4-BE49-F238E27FC236}">
                  <a16:creationId xmlns="" xmlns:a16="http://schemas.microsoft.com/office/drawing/2014/main" id="{56EFE557-E6E7-5F9E-699E-7B36F7D408C5}"/>
                </a:ext>
              </a:extLst>
            </p:cNvPr>
            <p:cNvSpPr txBox="1"/>
            <p:nvPr userDrawn="1"/>
          </p:nvSpPr>
          <p:spPr>
            <a:xfrm>
              <a:off x="15160788" y="4236863"/>
              <a:ext cx="849547" cy="200055"/>
            </a:xfrm>
            <a:prstGeom prst="rect">
              <a:avLst/>
            </a:prstGeom>
            <a:noFill/>
          </p:spPr>
          <p:txBody>
            <a:bodyPr wrap="square" rtlCol="0">
              <a:spAutoFit/>
            </a:bodyPr>
            <a:lstStyle/>
            <a:p>
              <a:pPr algn="ctr"/>
              <a:r>
                <a:rPr lang="ru-RU" sz="700" dirty="0">
                  <a:solidFill>
                    <a:srgbClr val="282A2E"/>
                  </a:solidFill>
                </a:rPr>
                <a:t>230/237/133</a:t>
              </a:r>
              <a:endParaRPr lang="en-US" sz="700" dirty="0">
                <a:solidFill>
                  <a:srgbClr val="282A2E"/>
                </a:solidFill>
              </a:endParaRPr>
            </a:p>
          </p:txBody>
        </p:sp>
        <p:sp>
          <p:nvSpPr>
            <p:cNvPr id="47" name="Овал 46">
              <a:extLst>
                <a:ext uri="{FF2B5EF4-FFF2-40B4-BE49-F238E27FC236}">
                  <a16:creationId xmlns="" xmlns:a16="http://schemas.microsoft.com/office/drawing/2014/main" id="{BA9D8904-E6C7-45D5-D173-36786456D7D1}"/>
                </a:ext>
              </a:extLst>
            </p:cNvPr>
            <p:cNvSpPr/>
            <p:nvPr userDrawn="1"/>
          </p:nvSpPr>
          <p:spPr>
            <a:xfrm>
              <a:off x="12658057" y="4483507"/>
              <a:ext cx="300625" cy="300625"/>
            </a:xfrm>
            <a:prstGeom prst="ellipse">
              <a:avLst/>
            </a:prstGeom>
            <a:solidFill>
              <a:srgbClr val="6037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8" name="TextBox 47">
              <a:extLst>
                <a:ext uri="{FF2B5EF4-FFF2-40B4-BE49-F238E27FC236}">
                  <a16:creationId xmlns="" xmlns:a16="http://schemas.microsoft.com/office/drawing/2014/main" id="{17C2A8EE-90E3-2F69-FB85-864F98531CA1}"/>
                </a:ext>
              </a:extLst>
            </p:cNvPr>
            <p:cNvSpPr txBox="1"/>
            <p:nvPr userDrawn="1"/>
          </p:nvSpPr>
          <p:spPr>
            <a:xfrm>
              <a:off x="12383596" y="4756462"/>
              <a:ext cx="849547" cy="200055"/>
            </a:xfrm>
            <a:prstGeom prst="rect">
              <a:avLst/>
            </a:prstGeom>
            <a:noFill/>
          </p:spPr>
          <p:txBody>
            <a:bodyPr wrap="square" rtlCol="0">
              <a:spAutoFit/>
            </a:bodyPr>
            <a:lstStyle/>
            <a:p>
              <a:pPr algn="ctr"/>
              <a:r>
                <a:rPr lang="ru-RU" sz="700" dirty="0">
                  <a:solidFill>
                    <a:srgbClr val="282A2E"/>
                  </a:solidFill>
                </a:rPr>
                <a:t>96/55/158</a:t>
              </a:r>
              <a:endParaRPr lang="en-US" sz="700" dirty="0">
                <a:solidFill>
                  <a:srgbClr val="282A2E"/>
                </a:solidFill>
              </a:endParaRPr>
            </a:p>
          </p:txBody>
        </p:sp>
        <p:sp>
          <p:nvSpPr>
            <p:cNvPr id="49" name="Овал 48">
              <a:extLst>
                <a:ext uri="{FF2B5EF4-FFF2-40B4-BE49-F238E27FC236}">
                  <a16:creationId xmlns="" xmlns:a16="http://schemas.microsoft.com/office/drawing/2014/main" id="{3AA706B9-AAFC-D0EB-5CC4-D5581915F67F}"/>
                </a:ext>
              </a:extLst>
            </p:cNvPr>
            <p:cNvSpPr/>
            <p:nvPr userDrawn="1"/>
          </p:nvSpPr>
          <p:spPr>
            <a:xfrm>
              <a:off x="13193664" y="4483507"/>
              <a:ext cx="300625" cy="300625"/>
            </a:xfrm>
            <a:prstGeom prst="ellipse">
              <a:avLst/>
            </a:prstGeom>
            <a:solidFill>
              <a:srgbClr val="896C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0" name="TextBox 49">
              <a:extLst>
                <a:ext uri="{FF2B5EF4-FFF2-40B4-BE49-F238E27FC236}">
                  <a16:creationId xmlns="" xmlns:a16="http://schemas.microsoft.com/office/drawing/2014/main" id="{815F2394-C0AE-78A6-3B4B-7CF3C86E1D72}"/>
                </a:ext>
              </a:extLst>
            </p:cNvPr>
            <p:cNvSpPr txBox="1"/>
            <p:nvPr userDrawn="1"/>
          </p:nvSpPr>
          <p:spPr>
            <a:xfrm>
              <a:off x="12919203" y="4756462"/>
              <a:ext cx="849547" cy="200055"/>
            </a:xfrm>
            <a:prstGeom prst="rect">
              <a:avLst/>
            </a:prstGeom>
            <a:noFill/>
          </p:spPr>
          <p:txBody>
            <a:bodyPr wrap="square" rtlCol="0">
              <a:spAutoFit/>
            </a:bodyPr>
            <a:lstStyle/>
            <a:p>
              <a:pPr algn="ctr"/>
              <a:r>
                <a:rPr lang="ru-RU" sz="700" dirty="0">
                  <a:solidFill>
                    <a:srgbClr val="282A2E"/>
                  </a:solidFill>
                </a:rPr>
                <a:t>137/108/196</a:t>
              </a:r>
              <a:endParaRPr lang="en-US" sz="700" dirty="0">
                <a:solidFill>
                  <a:srgbClr val="282A2E"/>
                </a:solidFill>
              </a:endParaRPr>
            </a:p>
          </p:txBody>
        </p:sp>
        <p:sp>
          <p:nvSpPr>
            <p:cNvPr id="51" name="Овал 50">
              <a:extLst>
                <a:ext uri="{FF2B5EF4-FFF2-40B4-BE49-F238E27FC236}">
                  <a16:creationId xmlns="" xmlns:a16="http://schemas.microsoft.com/office/drawing/2014/main" id="{2604E1F7-AEDF-9634-ADCE-29BA27A83087}"/>
                </a:ext>
              </a:extLst>
            </p:cNvPr>
            <p:cNvSpPr/>
            <p:nvPr userDrawn="1"/>
          </p:nvSpPr>
          <p:spPr>
            <a:xfrm>
              <a:off x="13764811" y="4483507"/>
              <a:ext cx="300625" cy="300625"/>
            </a:xfrm>
            <a:prstGeom prst="ellipse">
              <a:avLst/>
            </a:prstGeom>
            <a:solidFill>
              <a:srgbClr val="B89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2" name="TextBox 51">
              <a:extLst>
                <a:ext uri="{FF2B5EF4-FFF2-40B4-BE49-F238E27FC236}">
                  <a16:creationId xmlns="" xmlns:a16="http://schemas.microsoft.com/office/drawing/2014/main" id="{E361C005-87C8-CBCC-DA94-872354CD6C21}"/>
                </a:ext>
              </a:extLst>
            </p:cNvPr>
            <p:cNvSpPr txBox="1"/>
            <p:nvPr userDrawn="1"/>
          </p:nvSpPr>
          <p:spPr>
            <a:xfrm>
              <a:off x="13490350" y="4756462"/>
              <a:ext cx="849547" cy="200055"/>
            </a:xfrm>
            <a:prstGeom prst="rect">
              <a:avLst/>
            </a:prstGeom>
            <a:noFill/>
          </p:spPr>
          <p:txBody>
            <a:bodyPr wrap="square" rtlCol="0">
              <a:spAutoFit/>
            </a:bodyPr>
            <a:lstStyle/>
            <a:p>
              <a:pPr algn="ctr"/>
              <a:r>
                <a:rPr lang="ru-RU" sz="700" dirty="0">
                  <a:solidFill>
                    <a:srgbClr val="282A2E"/>
                  </a:solidFill>
                </a:rPr>
                <a:t>184/158/255</a:t>
              </a:r>
              <a:endParaRPr lang="en-US" sz="700" dirty="0">
                <a:solidFill>
                  <a:srgbClr val="282A2E"/>
                </a:solidFill>
              </a:endParaRPr>
            </a:p>
          </p:txBody>
        </p:sp>
        <p:sp>
          <p:nvSpPr>
            <p:cNvPr id="53" name="Овал 52">
              <a:extLst>
                <a:ext uri="{FF2B5EF4-FFF2-40B4-BE49-F238E27FC236}">
                  <a16:creationId xmlns="" xmlns:a16="http://schemas.microsoft.com/office/drawing/2014/main" id="{E99E06B7-7FC5-7013-8997-1CB7CA92DB1A}"/>
                </a:ext>
              </a:extLst>
            </p:cNvPr>
            <p:cNvSpPr/>
            <p:nvPr userDrawn="1"/>
          </p:nvSpPr>
          <p:spPr>
            <a:xfrm>
              <a:off x="14323613" y="4483507"/>
              <a:ext cx="300625" cy="300625"/>
            </a:xfrm>
            <a:prstGeom prst="ellipse">
              <a:avLst/>
            </a:prstGeom>
            <a:solidFill>
              <a:srgbClr val="99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4" name="TextBox 53">
              <a:extLst>
                <a:ext uri="{FF2B5EF4-FFF2-40B4-BE49-F238E27FC236}">
                  <a16:creationId xmlns="" xmlns:a16="http://schemas.microsoft.com/office/drawing/2014/main" id="{1C19540B-5F34-7A5B-7D50-334BF8CA8859}"/>
                </a:ext>
              </a:extLst>
            </p:cNvPr>
            <p:cNvSpPr txBox="1"/>
            <p:nvPr userDrawn="1"/>
          </p:nvSpPr>
          <p:spPr>
            <a:xfrm>
              <a:off x="14049152" y="4756462"/>
              <a:ext cx="849547" cy="200055"/>
            </a:xfrm>
            <a:prstGeom prst="rect">
              <a:avLst/>
            </a:prstGeom>
            <a:noFill/>
          </p:spPr>
          <p:txBody>
            <a:bodyPr wrap="square" rtlCol="0">
              <a:spAutoFit/>
            </a:bodyPr>
            <a:lstStyle/>
            <a:p>
              <a:pPr algn="ctr"/>
              <a:r>
                <a:rPr lang="ru-RU" sz="700" dirty="0">
                  <a:solidFill>
                    <a:srgbClr val="282A2E"/>
                  </a:solidFill>
                </a:rPr>
                <a:t>153/28/28</a:t>
              </a:r>
              <a:endParaRPr lang="en-US" sz="700" dirty="0">
                <a:solidFill>
                  <a:srgbClr val="282A2E"/>
                </a:solidFill>
              </a:endParaRPr>
            </a:p>
          </p:txBody>
        </p:sp>
        <p:sp>
          <p:nvSpPr>
            <p:cNvPr id="55" name="Овал 54">
              <a:extLst>
                <a:ext uri="{FF2B5EF4-FFF2-40B4-BE49-F238E27FC236}">
                  <a16:creationId xmlns="" xmlns:a16="http://schemas.microsoft.com/office/drawing/2014/main" id="{1A747DA6-785C-8AD6-C67F-44D0D44D979E}"/>
                </a:ext>
              </a:extLst>
            </p:cNvPr>
            <p:cNvSpPr/>
            <p:nvPr userDrawn="1"/>
          </p:nvSpPr>
          <p:spPr>
            <a:xfrm>
              <a:off x="14876802" y="4483507"/>
              <a:ext cx="300625" cy="300625"/>
            </a:xfrm>
            <a:prstGeom prst="ellipse">
              <a:avLst/>
            </a:prstGeom>
            <a:solidFill>
              <a:srgbClr val="DE31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6" name="TextBox 55">
              <a:extLst>
                <a:ext uri="{FF2B5EF4-FFF2-40B4-BE49-F238E27FC236}">
                  <a16:creationId xmlns="" xmlns:a16="http://schemas.microsoft.com/office/drawing/2014/main" id="{D4C0B51A-0338-CB75-A2BC-4368EB7373BC}"/>
                </a:ext>
              </a:extLst>
            </p:cNvPr>
            <p:cNvSpPr txBox="1"/>
            <p:nvPr userDrawn="1"/>
          </p:nvSpPr>
          <p:spPr>
            <a:xfrm>
              <a:off x="14602341" y="4756462"/>
              <a:ext cx="849547" cy="200055"/>
            </a:xfrm>
            <a:prstGeom prst="rect">
              <a:avLst/>
            </a:prstGeom>
            <a:noFill/>
          </p:spPr>
          <p:txBody>
            <a:bodyPr wrap="square" rtlCol="0">
              <a:spAutoFit/>
            </a:bodyPr>
            <a:lstStyle/>
            <a:p>
              <a:pPr algn="ctr"/>
              <a:r>
                <a:rPr lang="ru-RU" sz="700" dirty="0">
                  <a:solidFill>
                    <a:srgbClr val="282A2E"/>
                  </a:solidFill>
                </a:rPr>
                <a:t>222/49/49</a:t>
              </a:r>
              <a:endParaRPr lang="en-US" sz="700" dirty="0">
                <a:solidFill>
                  <a:srgbClr val="282A2E"/>
                </a:solidFill>
              </a:endParaRPr>
            </a:p>
          </p:txBody>
        </p:sp>
        <p:sp>
          <p:nvSpPr>
            <p:cNvPr id="57" name="Овал 56">
              <a:extLst>
                <a:ext uri="{FF2B5EF4-FFF2-40B4-BE49-F238E27FC236}">
                  <a16:creationId xmlns="" xmlns:a16="http://schemas.microsoft.com/office/drawing/2014/main" id="{FF0F1326-636E-99C2-FB67-2466093644F5}"/>
                </a:ext>
              </a:extLst>
            </p:cNvPr>
            <p:cNvSpPr/>
            <p:nvPr userDrawn="1"/>
          </p:nvSpPr>
          <p:spPr>
            <a:xfrm>
              <a:off x="15435249" y="4483507"/>
              <a:ext cx="300625" cy="300625"/>
            </a:xfrm>
            <a:prstGeom prst="ellipse">
              <a:avLst/>
            </a:prstGeom>
            <a:solidFill>
              <a:srgbClr val="E6B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8" name="TextBox 57">
              <a:extLst>
                <a:ext uri="{FF2B5EF4-FFF2-40B4-BE49-F238E27FC236}">
                  <a16:creationId xmlns="" xmlns:a16="http://schemas.microsoft.com/office/drawing/2014/main" id="{91B0C96F-1932-6F00-6F7E-E888CCCB47F7}"/>
                </a:ext>
              </a:extLst>
            </p:cNvPr>
            <p:cNvSpPr txBox="1"/>
            <p:nvPr userDrawn="1"/>
          </p:nvSpPr>
          <p:spPr>
            <a:xfrm>
              <a:off x="15160788" y="4756462"/>
              <a:ext cx="849547" cy="200055"/>
            </a:xfrm>
            <a:prstGeom prst="rect">
              <a:avLst/>
            </a:prstGeom>
            <a:noFill/>
          </p:spPr>
          <p:txBody>
            <a:bodyPr wrap="square" rtlCol="0">
              <a:spAutoFit/>
            </a:bodyPr>
            <a:lstStyle/>
            <a:p>
              <a:pPr algn="ctr"/>
              <a:r>
                <a:rPr lang="ru-RU" sz="700" dirty="0">
                  <a:solidFill>
                    <a:srgbClr val="282A2E"/>
                  </a:solidFill>
                </a:rPr>
                <a:t>230/176/168</a:t>
              </a:r>
              <a:endParaRPr lang="en-US" sz="700" dirty="0">
                <a:solidFill>
                  <a:srgbClr val="282A2E"/>
                </a:solidFill>
              </a:endParaRPr>
            </a:p>
          </p:txBody>
        </p:sp>
      </p:grpSp>
      <p:sp>
        <p:nvSpPr>
          <p:cNvPr id="59" name="TextBox 58">
            <a:extLst>
              <a:ext uri="{FF2B5EF4-FFF2-40B4-BE49-F238E27FC236}">
                <a16:creationId xmlns="" xmlns:a16="http://schemas.microsoft.com/office/drawing/2014/main" id="{47BDFA9E-8731-7066-4F24-F35177AE5AD3}"/>
              </a:ext>
            </a:extLst>
          </p:cNvPr>
          <p:cNvSpPr txBox="1"/>
          <p:nvPr userDrawn="1"/>
        </p:nvSpPr>
        <p:spPr>
          <a:xfrm>
            <a:off x="12541026" y="2018544"/>
            <a:ext cx="2742457" cy="246221"/>
          </a:xfrm>
          <a:prstGeom prst="rect">
            <a:avLst/>
          </a:prstGeom>
          <a:noFill/>
        </p:spPr>
        <p:txBody>
          <a:bodyPr wrap="square" rtlCol="0">
            <a:spAutoFit/>
          </a:bodyPr>
          <a:lstStyle/>
          <a:p>
            <a:r>
              <a:rPr lang="ru-RU" sz="1000" b="1" dirty="0" err="1">
                <a:solidFill>
                  <a:srgbClr val="282A2E"/>
                </a:solidFill>
              </a:rPr>
              <a:t>Разбеленная</a:t>
            </a:r>
            <a:r>
              <a:rPr lang="ru-RU" sz="1000" b="1" dirty="0">
                <a:solidFill>
                  <a:srgbClr val="282A2E"/>
                </a:solidFill>
              </a:rPr>
              <a:t> палитра</a:t>
            </a:r>
          </a:p>
        </p:txBody>
      </p:sp>
      <p:grpSp>
        <p:nvGrpSpPr>
          <p:cNvPr id="60" name="Группа 59">
            <a:extLst>
              <a:ext uri="{FF2B5EF4-FFF2-40B4-BE49-F238E27FC236}">
                <a16:creationId xmlns="" xmlns:a16="http://schemas.microsoft.com/office/drawing/2014/main" id="{06FED542-6ABE-B1FD-9C90-6D26943C6260}"/>
              </a:ext>
            </a:extLst>
          </p:cNvPr>
          <p:cNvGrpSpPr/>
          <p:nvPr userDrawn="1"/>
        </p:nvGrpSpPr>
        <p:grpSpPr>
          <a:xfrm>
            <a:off x="12383596" y="2326321"/>
            <a:ext cx="3068292" cy="473010"/>
            <a:chOff x="12383596" y="2326321"/>
            <a:chExt cx="3068292" cy="473010"/>
          </a:xfrm>
        </p:grpSpPr>
        <p:sp>
          <p:nvSpPr>
            <p:cNvPr id="61" name="Овал 60">
              <a:extLst>
                <a:ext uri="{FF2B5EF4-FFF2-40B4-BE49-F238E27FC236}">
                  <a16:creationId xmlns="" xmlns:a16="http://schemas.microsoft.com/office/drawing/2014/main" id="{62C5B1F5-F3F8-71E7-62B2-3305FE81372A}"/>
                </a:ext>
              </a:extLst>
            </p:cNvPr>
            <p:cNvSpPr/>
            <p:nvPr userDrawn="1"/>
          </p:nvSpPr>
          <p:spPr>
            <a:xfrm>
              <a:off x="12658057" y="2326321"/>
              <a:ext cx="300625" cy="300625"/>
            </a:xfrm>
            <a:prstGeom prst="ellipse">
              <a:avLst/>
            </a:prstGeom>
            <a:solidFill>
              <a:srgbClr val="DEDD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2" name="TextBox 61">
              <a:extLst>
                <a:ext uri="{FF2B5EF4-FFF2-40B4-BE49-F238E27FC236}">
                  <a16:creationId xmlns="" xmlns:a16="http://schemas.microsoft.com/office/drawing/2014/main" id="{82BE8ECF-7CF1-8B52-1246-DD01B79F2CEF}"/>
                </a:ext>
              </a:extLst>
            </p:cNvPr>
            <p:cNvSpPr txBox="1"/>
            <p:nvPr userDrawn="1"/>
          </p:nvSpPr>
          <p:spPr>
            <a:xfrm>
              <a:off x="12383596" y="2599276"/>
              <a:ext cx="849547" cy="200055"/>
            </a:xfrm>
            <a:prstGeom prst="rect">
              <a:avLst/>
            </a:prstGeom>
            <a:noFill/>
          </p:spPr>
          <p:txBody>
            <a:bodyPr wrap="square" rtlCol="0">
              <a:spAutoFit/>
            </a:bodyPr>
            <a:lstStyle/>
            <a:p>
              <a:pPr algn="ctr"/>
              <a:r>
                <a:rPr lang="ru-RU" sz="700" dirty="0">
                  <a:solidFill>
                    <a:srgbClr val="282A2E"/>
                  </a:solidFill>
                </a:rPr>
                <a:t>217/216/235</a:t>
              </a:r>
              <a:endParaRPr lang="en-US" sz="700" dirty="0">
                <a:solidFill>
                  <a:srgbClr val="282A2E"/>
                </a:solidFill>
              </a:endParaRPr>
            </a:p>
          </p:txBody>
        </p:sp>
        <p:sp>
          <p:nvSpPr>
            <p:cNvPr id="63" name="Овал 62">
              <a:extLst>
                <a:ext uri="{FF2B5EF4-FFF2-40B4-BE49-F238E27FC236}">
                  <a16:creationId xmlns="" xmlns:a16="http://schemas.microsoft.com/office/drawing/2014/main" id="{BEFD6DB5-6058-9546-CE30-C74FA37D21C5}"/>
                </a:ext>
              </a:extLst>
            </p:cNvPr>
            <p:cNvSpPr/>
            <p:nvPr userDrawn="1"/>
          </p:nvSpPr>
          <p:spPr>
            <a:xfrm>
              <a:off x="13193664" y="2326321"/>
              <a:ext cx="300625" cy="300625"/>
            </a:xfrm>
            <a:prstGeom prst="ellipse">
              <a:avLst/>
            </a:prstGeom>
            <a:solidFill>
              <a:srgbClr val="CFE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4" name="TextBox 63">
              <a:extLst>
                <a:ext uri="{FF2B5EF4-FFF2-40B4-BE49-F238E27FC236}">
                  <a16:creationId xmlns="" xmlns:a16="http://schemas.microsoft.com/office/drawing/2014/main" id="{BDFDFB64-A30C-ED70-3793-120AD938B6DB}"/>
                </a:ext>
              </a:extLst>
            </p:cNvPr>
            <p:cNvSpPr txBox="1"/>
            <p:nvPr userDrawn="1"/>
          </p:nvSpPr>
          <p:spPr>
            <a:xfrm>
              <a:off x="12919203" y="2599276"/>
              <a:ext cx="849547" cy="200055"/>
            </a:xfrm>
            <a:prstGeom prst="rect">
              <a:avLst/>
            </a:prstGeom>
            <a:noFill/>
          </p:spPr>
          <p:txBody>
            <a:bodyPr wrap="square" rtlCol="0">
              <a:spAutoFit/>
            </a:bodyPr>
            <a:lstStyle/>
            <a:p>
              <a:pPr algn="ctr"/>
              <a:r>
                <a:rPr lang="ru-RU" sz="700" dirty="0">
                  <a:solidFill>
                    <a:srgbClr val="282A2E"/>
                  </a:solidFill>
                </a:rPr>
                <a:t>207/232/255</a:t>
              </a:r>
              <a:endParaRPr lang="en-US" sz="700" dirty="0">
                <a:solidFill>
                  <a:srgbClr val="282A2E"/>
                </a:solidFill>
              </a:endParaRPr>
            </a:p>
          </p:txBody>
        </p:sp>
        <p:sp>
          <p:nvSpPr>
            <p:cNvPr id="65" name="Овал 64">
              <a:extLst>
                <a:ext uri="{FF2B5EF4-FFF2-40B4-BE49-F238E27FC236}">
                  <a16:creationId xmlns="" xmlns:a16="http://schemas.microsoft.com/office/drawing/2014/main" id="{C28A2BB3-1396-9EFC-58F7-D69685AC6EF7}"/>
                </a:ext>
              </a:extLst>
            </p:cNvPr>
            <p:cNvSpPr/>
            <p:nvPr userDrawn="1"/>
          </p:nvSpPr>
          <p:spPr>
            <a:xfrm>
              <a:off x="13764811" y="2326321"/>
              <a:ext cx="300625" cy="300625"/>
            </a:xfrm>
            <a:prstGeom prst="ellipse">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6" name="TextBox 65">
              <a:extLst>
                <a:ext uri="{FF2B5EF4-FFF2-40B4-BE49-F238E27FC236}">
                  <a16:creationId xmlns="" xmlns:a16="http://schemas.microsoft.com/office/drawing/2014/main" id="{477BA3D4-E917-CE81-B3DD-B2E946BEE9FD}"/>
                </a:ext>
              </a:extLst>
            </p:cNvPr>
            <p:cNvSpPr txBox="1"/>
            <p:nvPr userDrawn="1"/>
          </p:nvSpPr>
          <p:spPr>
            <a:xfrm>
              <a:off x="13490350" y="2599276"/>
              <a:ext cx="849547" cy="200055"/>
            </a:xfrm>
            <a:prstGeom prst="rect">
              <a:avLst/>
            </a:prstGeom>
            <a:noFill/>
          </p:spPr>
          <p:txBody>
            <a:bodyPr wrap="square" rtlCol="0">
              <a:spAutoFit/>
            </a:bodyPr>
            <a:lstStyle/>
            <a:p>
              <a:pPr algn="ctr"/>
              <a:r>
                <a:rPr lang="ru-RU" sz="700" dirty="0">
                  <a:solidFill>
                    <a:srgbClr val="282A2E"/>
                  </a:solidFill>
                </a:rPr>
                <a:t>235/235/235</a:t>
              </a:r>
              <a:endParaRPr lang="en-US" sz="700" dirty="0">
                <a:solidFill>
                  <a:srgbClr val="282A2E"/>
                </a:solidFill>
              </a:endParaRPr>
            </a:p>
          </p:txBody>
        </p:sp>
        <p:sp>
          <p:nvSpPr>
            <p:cNvPr id="67" name="Овал 66">
              <a:extLst>
                <a:ext uri="{FF2B5EF4-FFF2-40B4-BE49-F238E27FC236}">
                  <a16:creationId xmlns="" xmlns:a16="http://schemas.microsoft.com/office/drawing/2014/main" id="{DE19C96F-23B6-368D-230D-CD3375591526}"/>
                </a:ext>
              </a:extLst>
            </p:cNvPr>
            <p:cNvSpPr/>
            <p:nvPr userDrawn="1"/>
          </p:nvSpPr>
          <p:spPr>
            <a:xfrm>
              <a:off x="14323613" y="2326321"/>
              <a:ext cx="300625" cy="300625"/>
            </a:xfrm>
            <a:prstGeom prst="ellipse">
              <a:avLst/>
            </a:prstGeom>
            <a:solidFill>
              <a:srgbClr val="FC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8" name="TextBox 67">
              <a:extLst>
                <a:ext uri="{FF2B5EF4-FFF2-40B4-BE49-F238E27FC236}">
                  <a16:creationId xmlns="" xmlns:a16="http://schemas.microsoft.com/office/drawing/2014/main" id="{13492DA9-8782-1E73-2745-AB25474D9CDC}"/>
                </a:ext>
              </a:extLst>
            </p:cNvPr>
            <p:cNvSpPr txBox="1"/>
            <p:nvPr userDrawn="1"/>
          </p:nvSpPr>
          <p:spPr>
            <a:xfrm>
              <a:off x="14049152" y="2599276"/>
              <a:ext cx="849547" cy="200055"/>
            </a:xfrm>
            <a:prstGeom prst="rect">
              <a:avLst/>
            </a:prstGeom>
            <a:noFill/>
          </p:spPr>
          <p:txBody>
            <a:bodyPr wrap="square" rtlCol="0">
              <a:spAutoFit/>
            </a:bodyPr>
            <a:lstStyle/>
            <a:p>
              <a:pPr algn="ctr"/>
              <a:r>
                <a:rPr lang="ru-RU" sz="700" dirty="0">
                  <a:solidFill>
                    <a:srgbClr val="282A2E"/>
                  </a:solidFill>
                </a:rPr>
                <a:t>252/223/215</a:t>
              </a:r>
              <a:endParaRPr lang="en-US" sz="700" dirty="0">
                <a:solidFill>
                  <a:srgbClr val="282A2E"/>
                </a:solidFill>
              </a:endParaRPr>
            </a:p>
          </p:txBody>
        </p:sp>
        <p:sp>
          <p:nvSpPr>
            <p:cNvPr id="69" name="Овал 68">
              <a:extLst>
                <a:ext uri="{FF2B5EF4-FFF2-40B4-BE49-F238E27FC236}">
                  <a16:creationId xmlns="" xmlns:a16="http://schemas.microsoft.com/office/drawing/2014/main" id="{8979BF4E-C6D1-B436-B399-1EB877AF3FA0}"/>
                </a:ext>
              </a:extLst>
            </p:cNvPr>
            <p:cNvSpPr/>
            <p:nvPr userDrawn="1"/>
          </p:nvSpPr>
          <p:spPr>
            <a:xfrm>
              <a:off x="14876802" y="2326321"/>
              <a:ext cx="300625" cy="300625"/>
            </a:xfrm>
            <a:prstGeom prst="ellipse">
              <a:avLst/>
            </a:prstGeom>
            <a:solidFill>
              <a:srgbClr val="D3F5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0" name="TextBox 69">
              <a:extLst>
                <a:ext uri="{FF2B5EF4-FFF2-40B4-BE49-F238E27FC236}">
                  <a16:creationId xmlns="" xmlns:a16="http://schemas.microsoft.com/office/drawing/2014/main" id="{45B00759-AF9F-1FB0-8373-08676B327A0A}"/>
                </a:ext>
              </a:extLst>
            </p:cNvPr>
            <p:cNvSpPr txBox="1"/>
            <p:nvPr userDrawn="1"/>
          </p:nvSpPr>
          <p:spPr>
            <a:xfrm>
              <a:off x="14602341" y="2599276"/>
              <a:ext cx="849547" cy="200055"/>
            </a:xfrm>
            <a:prstGeom prst="rect">
              <a:avLst/>
            </a:prstGeom>
            <a:noFill/>
          </p:spPr>
          <p:txBody>
            <a:bodyPr wrap="square" rtlCol="0">
              <a:spAutoFit/>
            </a:bodyPr>
            <a:lstStyle/>
            <a:p>
              <a:pPr algn="ctr"/>
              <a:r>
                <a:rPr lang="ru-RU" sz="700" dirty="0">
                  <a:solidFill>
                    <a:srgbClr val="282A2E"/>
                  </a:solidFill>
                </a:rPr>
                <a:t>211/245/226</a:t>
              </a:r>
              <a:endParaRPr lang="en-US" sz="700" dirty="0">
                <a:solidFill>
                  <a:srgbClr val="282A2E"/>
                </a:solidFill>
              </a:endParaRPr>
            </a:p>
          </p:txBody>
        </p:sp>
      </p:grpSp>
      <p:sp>
        <p:nvSpPr>
          <p:cNvPr id="71" name="TextBox 70">
            <a:extLst>
              <a:ext uri="{FF2B5EF4-FFF2-40B4-BE49-F238E27FC236}">
                <a16:creationId xmlns="" xmlns:a16="http://schemas.microsoft.com/office/drawing/2014/main" id="{BFFBD61E-E33C-9361-0382-5B16CB5C2FB8}"/>
              </a:ext>
            </a:extLst>
          </p:cNvPr>
          <p:cNvSpPr txBox="1"/>
          <p:nvPr userDrawn="1"/>
        </p:nvSpPr>
        <p:spPr>
          <a:xfrm>
            <a:off x="12558019" y="2840075"/>
            <a:ext cx="2742457" cy="246221"/>
          </a:xfrm>
          <a:prstGeom prst="rect">
            <a:avLst/>
          </a:prstGeom>
          <a:noFill/>
        </p:spPr>
        <p:txBody>
          <a:bodyPr wrap="square" rtlCol="0">
            <a:spAutoFit/>
          </a:bodyPr>
          <a:lstStyle/>
          <a:p>
            <a:r>
              <a:rPr lang="ru-RU" sz="1000" b="1" dirty="0">
                <a:solidFill>
                  <a:srgbClr val="282A2E"/>
                </a:solidFill>
              </a:rPr>
              <a:t>Палитра для картограмм</a:t>
            </a:r>
          </a:p>
        </p:txBody>
      </p:sp>
      <p:grpSp>
        <p:nvGrpSpPr>
          <p:cNvPr id="72" name="Группа 71">
            <a:extLst>
              <a:ext uri="{FF2B5EF4-FFF2-40B4-BE49-F238E27FC236}">
                <a16:creationId xmlns="" xmlns:a16="http://schemas.microsoft.com/office/drawing/2014/main" id="{E4210381-D008-A1AA-AFF0-C09FE3C3D6A0}"/>
              </a:ext>
            </a:extLst>
          </p:cNvPr>
          <p:cNvGrpSpPr/>
          <p:nvPr userDrawn="1"/>
        </p:nvGrpSpPr>
        <p:grpSpPr>
          <a:xfrm>
            <a:off x="12383596" y="3147852"/>
            <a:ext cx="3626739" cy="473010"/>
            <a:chOff x="12383596" y="3147852"/>
            <a:chExt cx="3626739" cy="473010"/>
          </a:xfrm>
        </p:grpSpPr>
        <p:sp>
          <p:nvSpPr>
            <p:cNvPr id="73" name="Овал 72">
              <a:extLst>
                <a:ext uri="{FF2B5EF4-FFF2-40B4-BE49-F238E27FC236}">
                  <a16:creationId xmlns="" xmlns:a16="http://schemas.microsoft.com/office/drawing/2014/main" id="{32D268D3-A638-2B21-826D-9B1189052AA2}"/>
                </a:ext>
              </a:extLst>
            </p:cNvPr>
            <p:cNvSpPr/>
            <p:nvPr userDrawn="1"/>
          </p:nvSpPr>
          <p:spPr>
            <a:xfrm>
              <a:off x="12658057" y="3147852"/>
              <a:ext cx="300625" cy="300625"/>
            </a:xfrm>
            <a:prstGeom prst="ellipse">
              <a:avLst/>
            </a:prstGeom>
            <a:solidFill>
              <a:srgbClr val="3631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4" name="TextBox 73">
              <a:extLst>
                <a:ext uri="{FF2B5EF4-FFF2-40B4-BE49-F238E27FC236}">
                  <a16:creationId xmlns="" xmlns:a16="http://schemas.microsoft.com/office/drawing/2014/main" id="{C7D5676C-4156-8155-6D16-6B2BC8189994}"/>
                </a:ext>
              </a:extLst>
            </p:cNvPr>
            <p:cNvSpPr txBox="1"/>
            <p:nvPr userDrawn="1"/>
          </p:nvSpPr>
          <p:spPr>
            <a:xfrm>
              <a:off x="12383596" y="3420807"/>
              <a:ext cx="849547" cy="200055"/>
            </a:xfrm>
            <a:prstGeom prst="rect">
              <a:avLst/>
            </a:prstGeom>
            <a:noFill/>
          </p:spPr>
          <p:txBody>
            <a:bodyPr wrap="square" rtlCol="0">
              <a:spAutoFit/>
            </a:bodyPr>
            <a:lstStyle/>
            <a:p>
              <a:pPr algn="ctr"/>
              <a:r>
                <a:rPr lang="ru-RU" sz="700" dirty="0">
                  <a:solidFill>
                    <a:srgbClr val="282A2E"/>
                  </a:solidFill>
                </a:rPr>
                <a:t>54/49/148</a:t>
              </a:r>
              <a:endParaRPr lang="en-US" sz="700" dirty="0">
                <a:solidFill>
                  <a:srgbClr val="282A2E"/>
                </a:solidFill>
              </a:endParaRPr>
            </a:p>
          </p:txBody>
        </p:sp>
        <p:sp>
          <p:nvSpPr>
            <p:cNvPr id="75" name="Овал 74">
              <a:extLst>
                <a:ext uri="{FF2B5EF4-FFF2-40B4-BE49-F238E27FC236}">
                  <a16:creationId xmlns="" xmlns:a16="http://schemas.microsoft.com/office/drawing/2014/main" id="{24171D7A-5167-B72D-6AE5-468CC6CD0AB7}"/>
                </a:ext>
              </a:extLst>
            </p:cNvPr>
            <p:cNvSpPr/>
            <p:nvPr userDrawn="1"/>
          </p:nvSpPr>
          <p:spPr>
            <a:xfrm>
              <a:off x="13193664" y="3147852"/>
              <a:ext cx="300625" cy="30062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6" name="TextBox 75">
              <a:extLst>
                <a:ext uri="{FF2B5EF4-FFF2-40B4-BE49-F238E27FC236}">
                  <a16:creationId xmlns="" xmlns:a16="http://schemas.microsoft.com/office/drawing/2014/main" id="{C4D50512-417C-E171-B857-ABAE16242C2E}"/>
                </a:ext>
              </a:extLst>
            </p:cNvPr>
            <p:cNvSpPr txBox="1"/>
            <p:nvPr userDrawn="1"/>
          </p:nvSpPr>
          <p:spPr>
            <a:xfrm>
              <a:off x="12919203" y="3420807"/>
              <a:ext cx="849547" cy="200055"/>
            </a:xfrm>
            <a:prstGeom prst="rect">
              <a:avLst/>
            </a:prstGeom>
            <a:noFill/>
          </p:spPr>
          <p:txBody>
            <a:bodyPr wrap="square" rtlCol="0">
              <a:spAutoFit/>
            </a:bodyPr>
            <a:lstStyle/>
            <a:p>
              <a:pPr algn="ctr"/>
              <a:r>
                <a:rPr lang="ru-RU" sz="700" dirty="0">
                  <a:solidFill>
                    <a:srgbClr val="282A2E"/>
                  </a:solidFill>
                </a:rPr>
                <a:t>52/1</a:t>
              </a:r>
              <a:r>
                <a:rPr lang="en-US" sz="700" dirty="0">
                  <a:solidFill>
                    <a:srgbClr val="282A2E"/>
                  </a:solidFill>
                </a:rPr>
                <a:t>1</a:t>
              </a:r>
              <a:r>
                <a:rPr lang="ru-RU" sz="700" dirty="0">
                  <a:solidFill>
                    <a:srgbClr val="282A2E"/>
                  </a:solidFill>
                </a:rPr>
                <a:t>1/194</a:t>
              </a:r>
              <a:endParaRPr lang="en-US" sz="700" dirty="0">
                <a:solidFill>
                  <a:srgbClr val="282A2E"/>
                </a:solidFill>
              </a:endParaRPr>
            </a:p>
          </p:txBody>
        </p:sp>
        <p:sp>
          <p:nvSpPr>
            <p:cNvPr id="77" name="Овал 76">
              <a:extLst>
                <a:ext uri="{FF2B5EF4-FFF2-40B4-BE49-F238E27FC236}">
                  <a16:creationId xmlns="" xmlns:a16="http://schemas.microsoft.com/office/drawing/2014/main" id="{4CE8E33C-1B05-6F10-C2F6-B5BF27233CFE}"/>
                </a:ext>
              </a:extLst>
            </p:cNvPr>
            <p:cNvSpPr/>
            <p:nvPr userDrawn="1"/>
          </p:nvSpPr>
          <p:spPr>
            <a:xfrm>
              <a:off x="13764811" y="3147852"/>
              <a:ext cx="300625" cy="30062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8" name="TextBox 77">
              <a:extLst>
                <a:ext uri="{FF2B5EF4-FFF2-40B4-BE49-F238E27FC236}">
                  <a16:creationId xmlns="" xmlns:a16="http://schemas.microsoft.com/office/drawing/2014/main" id="{6AE66501-2FFC-E2F6-CC1B-2C4219F644A7}"/>
                </a:ext>
              </a:extLst>
            </p:cNvPr>
            <p:cNvSpPr txBox="1"/>
            <p:nvPr userDrawn="1"/>
          </p:nvSpPr>
          <p:spPr>
            <a:xfrm>
              <a:off x="13490350" y="3420807"/>
              <a:ext cx="849547" cy="200055"/>
            </a:xfrm>
            <a:prstGeom prst="rect">
              <a:avLst/>
            </a:prstGeom>
            <a:noFill/>
          </p:spPr>
          <p:txBody>
            <a:bodyPr wrap="square" rtlCol="0">
              <a:spAutoFit/>
            </a:bodyPr>
            <a:lstStyle/>
            <a:p>
              <a:pPr algn="ctr"/>
              <a:r>
                <a:rPr lang="ru-RU" sz="700" dirty="0">
                  <a:solidFill>
                    <a:srgbClr val="282A2E"/>
                  </a:solidFill>
                </a:rPr>
                <a:t>125/187/252</a:t>
              </a:r>
              <a:endParaRPr lang="en-US" sz="700" dirty="0">
                <a:solidFill>
                  <a:srgbClr val="282A2E"/>
                </a:solidFill>
              </a:endParaRPr>
            </a:p>
          </p:txBody>
        </p:sp>
        <p:sp>
          <p:nvSpPr>
            <p:cNvPr id="79" name="Овал 78">
              <a:extLst>
                <a:ext uri="{FF2B5EF4-FFF2-40B4-BE49-F238E27FC236}">
                  <a16:creationId xmlns="" xmlns:a16="http://schemas.microsoft.com/office/drawing/2014/main" id="{C83E165B-35A5-461D-7B55-24EC00CFDC76}"/>
                </a:ext>
              </a:extLst>
            </p:cNvPr>
            <p:cNvSpPr/>
            <p:nvPr userDrawn="1"/>
          </p:nvSpPr>
          <p:spPr>
            <a:xfrm>
              <a:off x="14323613" y="3147852"/>
              <a:ext cx="300625" cy="300625"/>
            </a:xfrm>
            <a:prstGeom prst="ellipse">
              <a:avLst/>
            </a:prstGeom>
            <a:solidFill>
              <a:srgbClr val="A9D3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0" name="TextBox 79">
              <a:extLst>
                <a:ext uri="{FF2B5EF4-FFF2-40B4-BE49-F238E27FC236}">
                  <a16:creationId xmlns="" xmlns:a16="http://schemas.microsoft.com/office/drawing/2014/main" id="{5F81FDD7-3F99-ECD6-B701-C2F430ACCAE2}"/>
                </a:ext>
              </a:extLst>
            </p:cNvPr>
            <p:cNvSpPr txBox="1"/>
            <p:nvPr userDrawn="1"/>
          </p:nvSpPr>
          <p:spPr>
            <a:xfrm>
              <a:off x="14049152" y="3420807"/>
              <a:ext cx="849547" cy="200055"/>
            </a:xfrm>
            <a:prstGeom prst="rect">
              <a:avLst/>
            </a:prstGeom>
            <a:noFill/>
          </p:spPr>
          <p:txBody>
            <a:bodyPr wrap="square" rtlCol="0">
              <a:spAutoFit/>
            </a:bodyPr>
            <a:lstStyle/>
            <a:p>
              <a:pPr algn="ctr"/>
              <a:r>
                <a:rPr lang="ru-RU" sz="700" dirty="0">
                  <a:solidFill>
                    <a:srgbClr val="282A2E"/>
                  </a:solidFill>
                </a:rPr>
                <a:t>169/211/253</a:t>
              </a:r>
              <a:endParaRPr lang="en-US" sz="700" dirty="0">
                <a:solidFill>
                  <a:srgbClr val="282A2E"/>
                </a:solidFill>
              </a:endParaRPr>
            </a:p>
          </p:txBody>
        </p:sp>
        <p:sp>
          <p:nvSpPr>
            <p:cNvPr id="81" name="Овал 80">
              <a:extLst>
                <a:ext uri="{FF2B5EF4-FFF2-40B4-BE49-F238E27FC236}">
                  <a16:creationId xmlns="" xmlns:a16="http://schemas.microsoft.com/office/drawing/2014/main" id="{6B12820E-E6DE-F2AE-1B85-BEE7E4F20E35}"/>
                </a:ext>
              </a:extLst>
            </p:cNvPr>
            <p:cNvSpPr/>
            <p:nvPr userDrawn="1"/>
          </p:nvSpPr>
          <p:spPr>
            <a:xfrm>
              <a:off x="14876802" y="3147852"/>
              <a:ext cx="300625" cy="300625"/>
            </a:xfrm>
            <a:prstGeom prst="ellipse">
              <a:avLst/>
            </a:prstGeom>
            <a:solidFill>
              <a:srgbClr val="CFE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2" name="TextBox 81">
              <a:extLst>
                <a:ext uri="{FF2B5EF4-FFF2-40B4-BE49-F238E27FC236}">
                  <a16:creationId xmlns="" xmlns:a16="http://schemas.microsoft.com/office/drawing/2014/main" id="{67041F5E-4536-6C2E-DBA0-0AE610B57D68}"/>
                </a:ext>
              </a:extLst>
            </p:cNvPr>
            <p:cNvSpPr txBox="1"/>
            <p:nvPr userDrawn="1"/>
          </p:nvSpPr>
          <p:spPr>
            <a:xfrm>
              <a:off x="14602341" y="3420807"/>
              <a:ext cx="849547" cy="200055"/>
            </a:xfrm>
            <a:prstGeom prst="rect">
              <a:avLst/>
            </a:prstGeom>
            <a:noFill/>
          </p:spPr>
          <p:txBody>
            <a:bodyPr wrap="square" rtlCol="0">
              <a:spAutoFit/>
            </a:bodyPr>
            <a:lstStyle/>
            <a:p>
              <a:pPr algn="ctr"/>
              <a:r>
                <a:rPr lang="ru-RU" sz="700" dirty="0">
                  <a:solidFill>
                    <a:srgbClr val="282A2E"/>
                  </a:solidFill>
                </a:rPr>
                <a:t>207/232/255</a:t>
              </a:r>
              <a:endParaRPr lang="en-US" sz="700" dirty="0">
                <a:solidFill>
                  <a:srgbClr val="282A2E"/>
                </a:solidFill>
              </a:endParaRPr>
            </a:p>
          </p:txBody>
        </p:sp>
        <p:sp>
          <p:nvSpPr>
            <p:cNvPr id="83" name="Овал 82">
              <a:extLst>
                <a:ext uri="{FF2B5EF4-FFF2-40B4-BE49-F238E27FC236}">
                  <a16:creationId xmlns="" xmlns:a16="http://schemas.microsoft.com/office/drawing/2014/main" id="{0729F609-8F30-25E1-EDAD-44233D0A0003}"/>
                </a:ext>
              </a:extLst>
            </p:cNvPr>
            <p:cNvSpPr/>
            <p:nvPr userDrawn="1"/>
          </p:nvSpPr>
          <p:spPr>
            <a:xfrm>
              <a:off x="15435249" y="3147852"/>
              <a:ext cx="300625" cy="300625"/>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4" name="TextBox 83">
              <a:extLst>
                <a:ext uri="{FF2B5EF4-FFF2-40B4-BE49-F238E27FC236}">
                  <a16:creationId xmlns="" xmlns:a16="http://schemas.microsoft.com/office/drawing/2014/main" id="{C4D5E9D3-325B-BF89-DBC6-CD8FE4666505}"/>
                </a:ext>
              </a:extLst>
            </p:cNvPr>
            <p:cNvSpPr txBox="1"/>
            <p:nvPr userDrawn="1"/>
          </p:nvSpPr>
          <p:spPr>
            <a:xfrm>
              <a:off x="15160788" y="3420807"/>
              <a:ext cx="849547" cy="200055"/>
            </a:xfrm>
            <a:prstGeom prst="rect">
              <a:avLst/>
            </a:prstGeom>
            <a:noFill/>
          </p:spPr>
          <p:txBody>
            <a:bodyPr wrap="square" rtlCol="0">
              <a:spAutoFit/>
            </a:bodyPr>
            <a:lstStyle/>
            <a:p>
              <a:pPr algn="ctr"/>
              <a:r>
                <a:rPr lang="ru-RU" sz="700" dirty="0">
                  <a:solidFill>
                    <a:srgbClr val="282A2E"/>
                  </a:solidFill>
                </a:rPr>
                <a:t>191/191/191</a:t>
              </a:r>
              <a:endParaRPr lang="en-US" sz="700" dirty="0">
                <a:solidFill>
                  <a:srgbClr val="282A2E"/>
                </a:solidFill>
              </a:endParaRPr>
            </a:p>
          </p:txBody>
        </p:sp>
      </p:grpSp>
      <p:sp>
        <p:nvSpPr>
          <p:cNvPr id="90" name="Дата 89">
            <a:extLst>
              <a:ext uri="{FF2B5EF4-FFF2-40B4-BE49-F238E27FC236}">
                <a16:creationId xmlns="" xmlns:a16="http://schemas.microsoft.com/office/drawing/2014/main" id="{052562C5-A706-F70C-AB3D-B9985196BFA3}"/>
              </a:ext>
            </a:extLst>
          </p:cNvPr>
          <p:cNvSpPr>
            <a:spLocks noGrp="1"/>
          </p:cNvSpPr>
          <p:nvPr>
            <p:ph type="dt" sz="half" idx="2"/>
          </p:nvPr>
        </p:nvSpPr>
        <p:spPr>
          <a:xfrm>
            <a:off x="936961" y="5802435"/>
            <a:ext cx="1006140" cy="365125"/>
          </a:xfrm>
          <a:prstGeom prst="rect">
            <a:avLst/>
          </a:prstGeom>
        </p:spPr>
        <p:txBody>
          <a:bodyPr vert="horz" lIns="91440" tIns="45720" rIns="91440" bIns="45720" rtlCol="0" anchor="ctr"/>
          <a:lstStyle>
            <a:lvl1pPr algn="ctr">
              <a:defRPr sz="1200" b="1">
                <a:solidFill>
                  <a:schemeClr val="accent1"/>
                </a:solidFill>
              </a:defRPr>
            </a:lvl1pPr>
          </a:lstStyle>
          <a:p>
            <a:fld id="{66066E51-5F4A-43E2-A6C2-84789929AB13}" type="datetimeFigureOut">
              <a:rPr lang="ru-RU" smtClean="0"/>
              <a:pPr/>
              <a:t>15.02.2024</a:t>
            </a:fld>
            <a:endParaRPr lang="ru-RU" dirty="0"/>
          </a:p>
        </p:txBody>
      </p:sp>
      <p:sp>
        <p:nvSpPr>
          <p:cNvPr id="91" name="Нижний колонтитул 90">
            <a:extLst>
              <a:ext uri="{FF2B5EF4-FFF2-40B4-BE49-F238E27FC236}">
                <a16:creationId xmlns="" xmlns:a16="http://schemas.microsoft.com/office/drawing/2014/main" id="{E2006461-0671-009B-EFEF-0588B3C2BA85}"/>
              </a:ext>
            </a:extLst>
          </p:cNvPr>
          <p:cNvSpPr>
            <a:spLocks noGrp="1"/>
          </p:cNvSpPr>
          <p:nvPr>
            <p:ph type="ftr" sz="quarter" idx="3"/>
          </p:nvPr>
        </p:nvSpPr>
        <p:spPr>
          <a:xfrm>
            <a:off x="2051540" y="5802434"/>
            <a:ext cx="4114800" cy="365125"/>
          </a:xfrm>
          <a:prstGeom prst="rect">
            <a:avLst/>
          </a:prstGeom>
        </p:spPr>
        <p:txBody>
          <a:bodyPr vert="horz" lIns="91440" tIns="45720" rIns="91440" bIns="45720" rtlCol="0" anchor="ctr"/>
          <a:lstStyle>
            <a:lvl1pPr algn="l">
              <a:defRPr sz="1200" b="1">
                <a:solidFill>
                  <a:schemeClr val="accent1"/>
                </a:solidFill>
              </a:defRPr>
            </a:lvl1pPr>
          </a:lstStyle>
          <a:p>
            <a:endParaRPr lang="ru-RU" dirty="0"/>
          </a:p>
        </p:txBody>
      </p:sp>
      <p:pic>
        <p:nvPicPr>
          <p:cNvPr id="85" name="Рисунок 84">
            <a:extLst>
              <a:ext uri="{FF2B5EF4-FFF2-40B4-BE49-F238E27FC236}">
                <a16:creationId xmlns="" xmlns:a16="http://schemas.microsoft.com/office/drawing/2014/main" id="{AA9BE633-E6C0-9356-191B-2DCF90BB71B1}"/>
              </a:ext>
            </a:extLst>
          </p:cNvPr>
          <p:cNvPicPr>
            <a:picLocks noChangeAspect="1"/>
          </p:cNvPicPr>
          <p:nvPr userDrawn="1"/>
        </p:nvPicPr>
        <p:blipFill>
          <a:blip r:embed="rId4" cstate="print">
            <a:extLst>
              <a:ext uri="{28A0092B-C50C-407E-A947-70E740481C1C}">
                <a14:useLocalDpi xmlns="" xmlns:a14="http://schemas.microsoft.com/office/drawing/2010/main" val="0"/>
              </a:ext>
            </a:extLst>
          </a:blip>
          <a:srcRect/>
          <a:stretch/>
        </p:blipFill>
        <p:spPr>
          <a:xfrm>
            <a:off x="746268" y="560286"/>
            <a:ext cx="2944714" cy="1112560"/>
          </a:xfrm>
          <a:prstGeom prst="rect">
            <a:avLst/>
          </a:prstGeom>
        </p:spPr>
      </p:pic>
    </p:spTree>
    <p:extLst>
      <p:ext uri="{BB962C8B-B14F-4D97-AF65-F5344CB8AC3E}">
        <p14:creationId xmlns="" xmlns:p14="http://schemas.microsoft.com/office/powerpoint/2010/main" val="88260322"/>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 xmlns:a16="http://schemas.microsoft.com/office/drawing/2014/main" id="{F327104B-FDB0-368B-0A09-AC9F1EB9B36F}"/>
              </a:ext>
            </a:extLst>
          </p:cNvPr>
          <p:cNvSpPr/>
          <p:nvPr userDrawn="1"/>
        </p:nvSpPr>
        <p:spPr>
          <a:xfrm>
            <a:off x="12400767" y="1"/>
            <a:ext cx="3594970" cy="5067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TextBox 2">
            <a:extLst>
              <a:ext uri="{FF2B5EF4-FFF2-40B4-BE49-F238E27FC236}">
                <a16:creationId xmlns="" xmlns:a16="http://schemas.microsoft.com/office/drawing/2014/main" id="{D9576002-5F45-6912-5036-044802AF9D9F}"/>
              </a:ext>
            </a:extLst>
          </p:cNvPr>
          <p:cNvSpPr txBox="1"/>
          <p:nvPr userDrawn="1"/>
        </p:nvSpPr>
        <p:spPr>
          <a:xfrm>
            <a:off x="12558019" y="5373"/>
            <a:ext cx="1863657" cy="246221"/>
          </a:xfrm>
          <a:prstGeom prst="rect">
            <a:avLst/>
          </a:prstGeom>
          <a:noFill/>
        </p:spPr>
        <p:txBody>
          <a:bodyPr wrap="square" rtlCol="0">
            <a:spAutoFit/>
          </a:bodyPr>
          <a:lstStyle/>
          <a:p>
            <a:r>
              <a:rPr lang="ru-RU" sz="1000" b="1" dirty="0">
                <a:solidFill>
                  <a:srgbClr val="282A2E"/>
                </a:solidFill>
              </a:rPr>
              <a:t>Основная палитра</a:t>
            </a:r>
          </a:p>
        </p:txBody>
      </p:sp>
      <p:grpSp>
        <p:nvGrpSpPr>
          <p:cNvPr id="4" name="Группа 3">
            <a:extLst>
              <a:ext uri="{FF2B5EF4-FFF2-40B4-BE49-F238E27FC236}">
                <a16:creationId xmlns="" xmlns:a16="http://schemas.microsoft.com/office/drawing/2014/main" id="{4F096151-A82C-C182-8EB0-48AD13D7FA11}"/>
              </a:ext>
            </a:extLst>
          </p:cNvPr>
          <p:cNvGrpSpPr/>
          <p:nvPr userDrawn="1"/>
        </p:nvGrpSpPr>
        <p:grpSpPr>
          <a:xfrm>
            <a:off x="12383596" y="313150"/>
            <a:ext cx="2515103" cy="473010"/>
            <a:chOff x="12383596" y="313150"/>
            <a:chExt cx="2515103" cy="473010"/>
          </a:xfrm>
        </p:grpSpPr>
        <p:sp>
          <p:nvSpPr>
            <p:cNvPr id="5" name="Овал 4">
              <a:extLst>
                <a:ext uri="{FF2B5EF4-FFF2-40B4-BE49-F238E27FC236}">
                  <a16:creationId xmlns="" xmlns:a16="http://schemas.microsoft.com/office/drawing/2014/main" id="{885297E5-06D0-52A9-20BB-E9C3DE1B42BC}"/>
                </a:ext>
              </a:extLst>
            </p:cNvPr>
            <p:cNvSpPr/>
            <p:nvPr userDrawn="1"/>
          </p:nvSpPr>
          <p:spPr>
            <a:xfrm>
              <a:off x="12658057" y="313150"/>
              <a:ext cx="300625" cy="3006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a:extLst>
                <a:ext uri="{FF2B5EF4-FFF2-40B4-BE49-F238E27FC236}">
                  <a16:creationId xmlns="" xmlns:a16="http://schemas.microsoft.com/office/drawing/2014/main" id="{8E912021-9639-976E-5A68-78AECD0276A1}"/>
                </a:ext>
              </a:extLst>
            </p:cNvPr>
            <p:cNvSpPr txBox="1"/>
            <p:nvPr userDrawn="1"/>
          </p:nvSpPr>
          <p:spPr>
            <a:xfrm>
              <a:off x="12383596" y="586105"/>
              <a:ext cx="849547" cy="200055"/>
            </a:xfrm>
            <a:prstGeom prst="rect">
              <a:avLst/>
            </a:prstGeom>
            <a:noFill/>
          </p:spPr>
          <p:txBody>
            <a:bodyPr wrap="square" rtlCol="0">
              <a:spAutoFit/>
            </a:bodyPr>
            <a:lstStyle/>
            <a:p>
              <a:pPr algn="ctr"/>
              <a:r>
                <a:rPr lang="en-US" sz="700" dirty="0">
                  <a:solidFill>
                    <a:srgbClr val="282A2E"/>
                  </a:solidFill>
                </a:rPr>
                <a:t>54</a:t>
              </a:r>
              <a:r>
                <a:rPr lang="ru-RU" sz="700" dirty="0">
                  <a:solidFill>
                    <a:srgbClr val="282A2E"/>
                  </a:solidFill>
                </a:rPr>
                <a:t>/</a:t>
              </a:r>
              <a:r>
                <a:rPr lang="en-US" sz="700" dirty="0">
                  <a:solidFill>
                    <a:srgbClr val="282A2E"/>
                  </a:solidFill>
                </a:rPr>
                <a:t>4</a:t>
              </a:r>
              <a:r>
                <a:rPr lang="ru-RU" sz="700" dirty="0">
                  <a:solidFill>
                    <a:srgbClr val="282A2E"/>
                  </a:solidFill>
                </a:rPr>
                <a:t>9/</a:t>
              </a:r>
              <a:r>
                <a:rPr lang="en-US" sz="700" dirty="0">
                  <a:solidFill>
                    <a:srgbClr val="282A2E"/>
                  </a:solidFill>
                </a:rPr>
                <a:t>148</a:t>
              </a:r>
            </a:p>
          </p:txBody>
        </p:sp>
        <p:sp>
          <p:nvSpPr>
            <p:cNvPr id="7" name="Овал 6">
              <a:extLst>
                <a:ext uri="{FF2B5EF4-FFF2-40B4-BE49-F238E27FC236}">
                  <a16:creationId xmlns="" xmlns:a16="http://schemas.microsoft.com/office/drawing/2014/main" id="{E5437E60-FA06-1B4F-ECF2-4AEA55DBC66B}"/>
                </a:ext>
              </a:extLst>
            </p:cNvPr>
            <p:cNvSpPr/>
            <p:nvPr userDrawn="1"/>
          </p:nvSpPr>
          <p:spPr>
            <a:xfrm>
              <a:off x="13193664" y="313150"/>
              <a:ext cx="300625" cy="300625"/>
            </a:xfrm>
            <a:prstGeom prst="ellipse">
              <a:avLst/>
            </a:prstGeom>
            <a:solidFill>
              <a:srgbClr val="7DBB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Box 7">
              <a:extLst>
                <a:ext uri="{FF2B5EF4-FFF2-40B4-BE49-F238E27FC236}">
                  <a16:creationId xmlns="" xmlns:a16="http://schemas.microsoft.com/office/drawing/2014/main" id="{AC3158B2-2FBE-A56E-7C44-1422225F4594}"/>
                </a:ext>
              </a:extLst>
            </p:cNvPr>
            <p:cNvSpPr txBox="1"/>
            <p:nvPr userDrawn="1"/>
          </p:nvSpPr>
          <p:spPr>
            <a:xfrm>
              <a:off x="12919203" y="586105"/>
              <a:ext cx="849547" cy="200055"/>
            </a:xfrm>
            <a:prstGeom prst="rect">
              <a:avLst/>
            </a:prstGeom>
            <a:noFill/>
          </p:spPr>
          <p:txBody>
            <a:bodyPr wrap="square" rtlCol="0">
              <a:spAutoFit/>
            </a:bodyPr>
            <a:lstStyle/>
            <a:p>
              <a:pPr algn="ctr"/>
              <a:r>
                <a:rPr lang="ru-RU" sz="700" dirty="0">
                  <a:solidFill>
                    <a:srgbClr val="282A2E"/>
                  </a:solidFill>
                </a:rPr>
                <a:t>125/187/252</a:t>
              </a:r>
              <a:endParaRPr lang="en-US" sz="700" dirty="0">
                <a:solidFill>
                  <a:srgbClr val="282A2E"/>
                </a:solidFill>
              </a:endParaRPr>
            </a:p>
          </p:txBody>
        </p:sp>
        <p:sp>
          <p:nvSpPr>
            <p:cNvPr id="9" name="Овал 8">
              <a:extLst>
                <a:ext uri="{FF2B5EF4-FFF2-40B4-BE49-F238E27FC236}">
                  <a16:creationId xmlns="" xmlns:a16="http://schemas.microsoft.com/office/drawing/2014/main" id="{34274DE5-2419-B0AB-73E1-A88CED3906FD}"/>
                </a:ext>
              </a:extLst>
            </p:cNvPr>
            <p:cNvSpPr/>
            <p:nvPr userDrawn="1"/>
          </p:nvSpPr>
          <p:spPr>
            <a:xfrm>
              <a:off x="13764811" y="313150"/>
              <a:ext cx="300625" cy="3006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TextBox 9">
              <a:extLst>
                <a:ext uri="{FF2B5EF4-FFF2-40B4-BE49-F238E27FC236}">
                  <a16:creationId xmlns="" xmlns:a16="http://schemas.microsoft.com/office/drawing/2014/main" id="{12551590-8912-D7AC-3BFC-FAD7ED06A033}"/>
                </a:ext>
              </a:extLst>
            </p:cNvPr>
            <p:cNvSpPr txBox="1"/>
            <p:nvPr userDrawn="1"/>
          </p:nvSpPr>
          <p:spPr>
            <a:xfrm>
              <a:off x="13490350" y="586105"/>
              <a:ext cx="849547" cy="200055"/>
            </a:xfrm>
            <a:prstGeom prst="rect">
              <a:avLst/>
            </a:prstGeom>
            <a:noFill/>
          </p:spPr>
          <p:txBody>
            <a:bodyPr wrap="square" rtlCol="0">
              <a:spAutoFit/>
            </a:bodyPr>
            <a:lstStyle/>
            <a:p>
              <a:pPr algn="ctr"/>
              <a:r>
                <a:rPr lang="ru-RU" sz="700" dirty="0">
                  <a:solidFill>
                    <a:srgbClr val="282A2E"/>
                  </a:solidFill>
                </a:rPr>
                <a:t>40/42/46</a:t>
              </a:r>
              <a:endParaRPr lang="en-US" sz="700" dirty="0">
                <a:solidFill>
                  <a:srgbClr val="282A2E"/>
                </a:solidFill>
              </a:endParaRPr>
            </a:p>
          </p:txBody>
        </p:sp>
        <p:sp>
          <p:nvSpPr>
            <p:cNvPr id="11" name="Овал 10">
              <a:extLst>
                <a:ext uri="{FF2B5EF4-FFF2-40B4-BE49-F238E27FC236}">
                  <a16:creationId xmlns="" xmlns:a16="http://schemas.microsoft.com/office/drawing/2014/main" id="{18E25E9A-171C-31D0-3AB4-97B2510ADF7A}"/>
                </a:ext>
              </a:extLst>
            </p:cNvPr>
            <p:cNvSpPr/>
            <p:nvPr userDrawn="1"/>
          </p:nvSpPr>
          <p:spPr>
            <a:xfrm>
              <a:off x="14323613" y="313150"/>
              <a:ext cx="300625" cy="300625"/>
            </a:xfrm>
            <a:prstGeom prst="ellipse">
              <a:avLst/>
            </a:prstGeom>
            <a:solidFill>
              <a:schemeClr val="bg1"/>
            </a:solidFill>
            <a:ln w="6350">
              <a:solidFill>
                <a:srgbClr val="BFBF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TextBox 11">
              <a:extLst>
                <a:ext uri="{FF2B5EF4-FFF2-40B4-BE49-F238E27FC236}">
                  <a16:creationId xmlns="" xmlns:a16="http://schemas.microsoft.com/office/drawing/2014/main" id="{D970074E-61DB-DF7D-5820-53E71AC761E1}"/>
                </a:ext>
              </a:extLst>
            </p:cNvPr>
            <p:cNvSpPr txBox="1"/>
            <p:nvPr userDrawn="1"/>
          </p:nvSpPr>
          <p:spPr>
            <a:xfrm>
              <a:off x="14049152" y="586105"/>
              <a:ext cx="849547" cy="200055"/>
            </a:xfrm>
            <a:prstGeom prst="rect">
              <a:avLst/>
            </a:prstGeom>
            <a:noFill/>
          </p:spPr>
          <p:txBody>
            <a:bodyPr wrap="square" rtlCol="0">
              <a:spAutoFit/>
            </a:bodyPr>
            <a:lstStyle/>
            <a:p>
              <a:pPr algn="ctr"/>
              <a:r>
                <a:rPr lang="ru-RU" sz="700" dirty="0">
                  <a:solidFill>
                    <a:srgbClr val="282A2E"/>
                  </a:solidFill>
                </a:rPr>
                <a:t>255/255/255</a:t>
              </a:r>
              <a:endParaRPr lang="en-US" sz="700" dirty="0">
                <a:solidFill>
                  <a:srgbClr val="282A2E"/>
                </a:solidFill>
              </a:endParaRPr>
            </a:p>
          </p:txBody>
        </p:sp>
      </p:grpSp>
      <p:sp>
        <p:nvSpPr>
          <p:cNvPr id="13" name="TextBox 12">
            <a:extLst>
              <a:ext uri="{FF2B5EF4-FFF2-40B4-BE49-F238E27FC236}">
                <a16:creationId xmlns="" xmlns:a16="http://schemas.microsoft.com/office/drawing/2014/main" id="{0D42148C-8284-8906-6B00-7C5008781B32}"/>
              </a:ext>
            </a:extLst>
          </p:cNvPr>
          <p:cNvSpPr txBox="1"/>
          <p:nvPr userDrawn="1"/>
        </p:nvSpPr>
        <p:spPr>
          <a:xfrm>
            <a:off x="12558019" y="785674"/>
            <a:ext cx="1863657" cy="246221"/>
          </a:xfrm>
          <a:prstGeom prst="rect">
            <a:avLst/>
          </a:prstGeom>
          <a:noFill/>
        </p:spPr>
        <p:txBody>
          <a:bodyPr wrap="square" rtlCol="0">
            <a:spAutoFit/>
          </a:bodyPr>
          <a:lstStyle/>
          <a:p>
            <a:r>
              <a:rPr lang="ru-RU" sz="1000" b="1" dirty="0">
                <a:solidFill>
                  <a:srgbClr val="282A2E"/>
                </a:solidFill>
              </a:rPr>
              <a:t>Расширенная палитра</a:t>
            </a:r>
          </a:p>
        </p:txBody>
      </p:sp>
      <p:grpSp>
        <p:nvGrpSpPr>
          <p:cNvPr id="14" name="Группа 13">
            <a:extLst>
              <a:ext uri="{FF2B5EF4-FFF2-40B4-BE49-F238E27FC236}">
                <a16:creationId xmlns="" xmlns:a16="http://schemas.microsoft.com/office/drawing/2014/main" id="{4C3B38D8-8ACC-8F11-83FD-3C6F64D2A745}"/>
              </a:ext>
            </a:extLst>
          </p:cNvPr>
          <p:cNvGrpSpPr/>
          <p:nvPr userDrawn="1"/>
        </p:nvGrpSpPr>
        <p:grpSpPr>
          <a:xfrm>
            <a:off x="12383596" y="1093451"/>
            <a:ext cx="3626739" cy="950964"/>
            <a:chOff x="12383596" y="1093451"/>
            <a:chExt cx="3626739" cy="950964"/>
          </a:xfrm>
        </p:grpSpPr>
        <p:sp>
          <p:nvSpPr>
            <p:cNvPr id="15" name="Овал 14">
              <a:extLst>
                <a:ext uri="{FF2B5EF4-FFF2-40B4-BE49-F238E27FC236}">
                  <a16:creationId xmlns="" xmlns:a16="http://schemas.microsoft.com/office/drawing/2014/main" id="{4616B386-FD68-8E86-FA20-89F52B97C3FB}"/>
                </a:ext>
              </a:extLst>
            </p:cNvPr>
            <p:cNvSpPr/>
            <p:nvPr userDrawn="1"/>
          </p:nvSpPr>
          <p:spPr>
            <a:xfrm>
              <a:off x="12658057" y="1093451"/>
              <a:ext cx="300625" cy="30062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TextBox 15">
              <a:extLst>
                <a:ext uri="{FF2B5EF4-FFF2-40B4-BE49-F238E27FC236}">
                  <a16:creationId xmlns="" xmlns:a16="http://schemas.microsoft.com/office/drawing/2014/main" id="{C87F44DF-E948-B8C4-5F2C-3E9D0DBEE297}"/>
                </a:ext>
              </a:extLst>
            </p:cNvPr>
            <p:cNvSpPr txBox="1"/>
            <p:nvPr userDrawn="1"/>
          </p:nvSpPr>
          <p:spPr>
            <a:xfrm>
              <a:off x="12383596" y="1366406"/>
              <a:ext cx="849547" cy="200055"/>
            </a:xfrm>
            <a:prstGeom prst="rect">
              <a:avLst/>
            </a:prstGeom>
            <a:noFill/>
          </p:spPr>
          <p:txBody>
            <a:bodyPr wrap="square" rtlCol="0">
              <a:spAutoFit/>
            </a:bodyPr>
            <a:lstStyle/>
            <a:p>
              <a:pPr algn="ctr"/>
              <a:r>
                <a:rPr lang="ru-RU" sz="700" dirty="0">
                  <a:solidFill>
                    <a:srgbClr val="282A2E"/>
                  </a:solidFill>
                </a:rPr>
                <a:t>52/111/194</a:t>
              </a:r>
              <a:endParaRPr lang="en-US" sz="700" dirty="0">
                <a:solidFill>
                  <a:srgbClr val="282A2E"/>
                </a:solidFill>
              </a:endParaRPr>
            </a:p>
          </p:txBody>
        </p:sp>
        <p:sp>
          <p:nvSpPr>
            <p:cNvPr id="17" name="Овал 16">
              <a:extLst>
                <a:ext uri="{FF2B5EF4-FFF2-40B4-BE49-F238E27FC236}">
                  <a16:creationId xmlns="" xmlns:a16="http://schemas.microsoft.com/office/drawing/2014/main" id="{D06A6127-D836-D472-EE8F-4EF939540A25}"/>
                </a:ext>
              </a:extLst>
            </p:cNvPr>
            <p:cNvSpPr/>
            <p:nvPr userDrawn="1"/>
          </p:nvSpPr>
          <p:spPr>
            <a:xfrm>
              <a:off x="13193664" y="1093451"/>
              <a:ext cx="300625" cy="300625"/>
            </a:xfrm>
            <a:prstGeom prst="ellipse">
              <a:avLst/>
            </a:prstGeom>
            <a:solidFill>
              <a:srgbClr val="8383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TextBox 17">
              <a:extLst>
                <a:ext uri="{FF2B5EF4-FFF2-40B4-BE49-F238E27FC236}">
                  <a16:creationId xmlns="" xmlns:a16="http://schemas.microsoft.com/office/drawing/2014/main" id="{C2B8461B-F039-5EF7-A341-9CB869B621B6}"/>
                </a:ext>
              </a:extLst>
            </p:cNvPr>
            <p:cNvSpPr txBox="1"/>
            <p:nvPr userDrawn="1"/>
          </p:nvSpPr>
          <p:spPr>
            <a:xfrm>
              <a:off x="12919203" y="1366406"/>
              <a:ext cx="849547" cy="200055"/>
            </a:xfrm>
            <a:prstGeom prst="rect">
              <a:avLst/>
            </a:prstGeom>
            <a:noFill/>
          </p:spPr>
          <p:txBody>
            <a:bodyPr wrap="square" rtlCol="0">
              <a:spAutoFit/>
            </a:bodyPr>
            <a:lstStyle/>
            <a:p>
              <a:pPr algn="ctr"/>
              <a:r>
                <a:rPr lang="ru-RU" sz="700" dirty="0">
                  <a:solidFill>
                    <a:srgbClr val="282A2E"/>
                  </a:solidFill>
                </a:rPr>
                <a:t>131/131/131</a:t>
              </a:r>
              <a:endParaRPr lang="en-US" sz="700" dirty="0">
                <a:solidFill>
                  <a:srgbClr val="282A2E"/>
                </a:solidFill>
              </a:endParaRPr>
            </a:p>
          </p:txBody>
        </p:sp>
        <p:sp>
          <p:nvSpPr>
            <p:cNvPr id="19" name="Овал 18">
              <a:extLst>
                <a:ext uri="{FF2B5EF4-FFF2-40B4-BE49-F238E27FC236}">
                  <a16:creationId xmlns="" xmlns:a16="http://schemas.microsoft.com/office/drawing/2014/main" id="{E0FFC4F0-FE32-65B3-2A65-BAD0DEC831ED}"/>
                </a:ext>
              </a:extLst>
            </p:cNvPr>
            <p:cNvSpPr/>
            <p:nvPr userDrawn="1"/>
          </p:nvSpPr>
          <p:spPr>
            <a:xfrm>
              <a:off x="13764811" y="1093451"/>
              <a:ext cx="300625" cy="300625"/>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TextBox 19">
              <a:extLst>
                <a:ext uri="{FF2B5EF4-FFF2-40B4-BE49-F238E27FC236}">
                  <a16:creationId xmlns="" xmlns:a16="http://schemas.microsoft.com/office/drawing/2014/main" id="{CF5FA737-A34F-4641-4F80-CBADEDB1260B}"/>
                </a:ext>
              </a:extLst>
            </p:cNvPr>
            <p:cNvSpPr txBox="1"/>
            <p:nvPr userDrawn="1"/>
          </p:nvSpPr>
          <p:spPr>
            <a:xfrm>
              <a:off x="13490350" y="1366406"/>
              <a:ext cx="849547" cy="200055"/>
            </a:xfrm>
            <a:prstGeom prst="rect">
              <a:avLst/>
            </a:prstGeom>
            <a:noFill/>
          </p:spPr>
          <p:txBody>
            <a:bodyPr wrap="square" rtlCol="0">
              <a:spAutoFit/>
            </a:bodyPr>
            <a:lstStyle/>
            <a:p>
              <a:pPr algn="ctr"/>
              <a:r>
                <a:rPr lang="ru-RU" sz="700" dirty="0">
                  <a:solidFill>
                    <a:srgbClr val="282A2E"/>
                  </a:solidFill>
                </a:rPr>
                <a:t>191/191/191</a:t>
              </a:r>
              <a:endParaRPr lang="en-US" sz="700" dirty="0">
                <a:solidFill>
                  <a:srgbClr val="282A2E"/>
                </a:solidFill>
              </a:endParaRPr>
            </a:p>
          </p:txBody>
        </p:sp>
        <p:sp>
          <p:nvSpPr>
            <p:cNvPr id="21" name="Овал 20">
              <a:extLst>
                <a:ext uri="{FF2B5EF4-FFF2-40B4-BE49-F238E27FC236}">
                  <a16:creationId xmlns="" xmlns:a16="http://schemas.microsoft.com/office/drawing/2014/main" id="{BA64D12B-8F5C-DD21-408F-79EB9937BBAD}"/>
                </a:ext>
              </a:extLst>
            </p:cNvPr>
            <p:cNvSpPr/>
            <p:nvPr userDrawn="1"/>
          </p:nvSpPr>
          <p:spPr>
            <a:xfrm>
              <a:off x="14323613" y="1093451"/>
              <a:ext cx="300625" cy="300625"/>
            </a:xfrm>
            <a:prstGeom prst="ellipse">
              <a:avLst/>
            </a:prstGeom>
            <a:solidFill>
              <a:srgbClr val="E368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TextBox 21">
              <a:extLst>
                <a:ext uri="{FF2B5EF4-FFF2-40B4-BE49-F238E27FC236}">
                  <a16:creationId xmlns="" xmlns:a16="http://schemas.microsoft.com/office/drawing/2014/main" id="{26F615AE-CDF6-4243-BB13-760BA8E29B04}"/>
                </a:ext>
              </a:extLst>
            </p:cNvPr>
            <p:cNvSpPr txBox="1"/>
            <p:nvPr userDrawn="1"/>
          </p:nvSpPr>
          <p:spPr>
            <a:xfrm>
              <a:off x="14049152" y="1366406"/>
              <a:ext cx="849547" cy="200055"/>
            </a:xfrm>
            <a:prstGeom prst="rect">
              <a:avLst/>
            </a:prstGeom>
            <a:noFill/>
          </p:spPr>
          <p:txBody>
            <a:bodyPr wrap="square" rtlCol="0">
              <a:spAutoFit/>
            </a:bodyPr>
            <a:lstStyle/>
            <a:p>
              <a:pPr algn="ctr"/>
              <a:r>
                <a:rPr lang="ru-RU" sz="700" dirty="0">
                  <a:solidFill>
                    <a:srgbClr val="282A2E"/>
                  </a:solidFill>
                </a:rPr>
                <a:t>227/104/70</a:t>
              </a:r>
              <a:endParaRPr lang="en-US" sz="700" dirty="0">
                <a:solidFill>
                  <a:srgbClr val="282A2E"/>
                </a:solidFill>
              </a:endParaRPr>
            </a:p>
          </p:txBody>
        </p:sp>
        <p:sp>
          <p:nvSpPr>
            <p:cNvPr id="23" name="Овал 22">
              <a:extLst>
                <a:ext uri="{FF2B5EF4-FFF2-40B4-BE49-F238E27FC236}">
                  <a16:creationId xmlns="" xmlns:a16="http://schemas.microsoft.com/office/drawing/2014/main" id="{F0B10044-4E17-767E-8467-C8701EF88D1F}"/>
                </a:ext>
              </a:extLst>
            </p:cNvPr>
            <p:cNvSpPr/>
            <p:nvPr userDrawn="1"/>
          </p:nvSpPr>
          <p:spPr>
            <a:xfrm>
              <a:off x="14876802" y="1093451"/>
              <a:ext cx="300625" cy="300625"/>
            </a:xfrm>
            <a:prstGeom prst="ellipse">
              <a:avLst/>
            </a:prstGeom>
            <a:solidFill>
              <a:srgbClr val="FFA9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TextBox 23">
              <a:extLst>
                <a:ext uri="{FF2B5EF4-FFF2-40B4-BE49-F238E27FC236}">
                  <a16:creationId xmlns="" xmlns:a16="http://schemas.microsoft.com/office/drawing/2014/main" id="{AFD09D3E-1A15-27E0-3A7D-6B127560EBB6}"/>
                </a:ext>
              </a:extLst>
            </p:cNvPr>
            <p:cNvSpPr txBox="1"/>
            <p:nvPr userDrawn="1"/>
          </p:nvSpPr>
          <p:spPr>
            <a:xfrm>
              <a:off x="14602341" y="1366406"/>
              <a:ext cx="849547" cy="200055"/>
            </a:xfrm>
            <a:prstGeom prst="rect">
              <a:avLst/>
            </a:prstGeom>
            <a:noFill/>
          </p:spPr>
          <p:txBody>
            <a:bodyPr wrap="square" rtlCol="0">
              <a:spAutoFit/>
            </a:bodyPr>
            <a:lstStyle/>
            <a:p>
              <a:pPr algn="ctr"/>
              <a:r>
                <a:rPr lang="ru-RU" sz="700" dirty="0">
                  <a:solidFill>
                    <a:srgbClr val="282A2E"/>
                  </a:solidFill>
                </a:rPr>
                <a:t>255/169/112</a:t>
              </a:r>
              <a:endParaRPr lang="en-US" sz="700" dirty="0">
                <a:solidFill>
                  <a:srgbClr val="282A2E"/>
                </a:solidFill>
              </a:endParaRPr>
            </a:p>
          </p:txBody>
        </p:sp>
        <p:sp>
          <p:nvSpPr>
            <p:cNvPr id="25" name="Овал 24">
              <a:extLst>
                <a:ext uri="{FF2B5EF4-FFF2-40B4-BE49-F238E27FC236}">
                  <a16:creationId xmlns="" xmlns:a16="http://schemas.microsoft.com/office/drawing/2014/main" id="{BF1E2922-AB6D-38BD-CD9E-7D1CB1CCFF6B}"/>
                </a:ext>
              </a:extLst>
            </p:cNvPr>
            <p:cNvSpPr/>
            <p:nvPr userDrawn="1"/>
          </p:nvSpPr>
          <p:spPr>
            <a:xfrm>
              <a:off x="15435249" y="1093451"/>
              <a:ext cx="300625" cy="300625"/>
            </a:xfrm>
            <a:prstGeom prst="ellipse">
              <a:avLst/>
            </a:prstGeom>
            <a:solidFill>
              <a:srgbClr val="FFD7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TextBox 25">
              <a:extLst>
                <a:ext uri="{FF2B5EF4-FFF2-40B4-BE49-F238E27FC236}">
                  <a16:creationId xmlns="" xmlns:a16="http://schemas.microsoft.com/office/drawing/2014/main" id="{CC25F18A-1CA0-CF5B-8F40-774F6070A2DB}"/>
                </a:ext>
              </a:extLst>
            </p:cNvPr>
            <p:cNvSpPr txBox="1"/>
            <p:nvPr userDrawn="1"/>
          </p:nvSpPr>
          <p:spPr>
            <a:xfrm>
              <a:off x="15160788" y="1366406"/>
              <a:ext cx="849547" cy="200055"/>
            </a:xfrm>
            <a:prstGeom prst="rect">
              <a:avLst/>
            </a:prstGeom>
            <a:noFill/>
          </p:spPr>
          <p:txBody>
            <a:bodyPr wrap="square" rtlCol="0">
              <a:spAutoFit/>
            </a:bodyPr>
            <a:lstStyle/>
            <a:p>
              <a:pPr algn="ctr"/>
              <a:r>
                <a:rPr lang="ru-RU" sz="700" dirty="0">
                  <a:solidFill>
                    <a:srgbClr val="282A2E"/>
                  </a:solidFill>
                </a:rPr>
                <a:t>255/215/172</a:t>
              </a:r>
              <a:endParaRPr lang="en-US" sz="700" dirty="0">
                <a:solidFill>
                  <a:srgbClr val="282A2E"/>
                </a:solidFill>
              </a:endParaRPr>
            </a:p>
          </p:txBody>
        </p:sp>
        <p:sp>
          <p:nvSpPr>
            <p:cNvPr id="27" name="Овал 26">
              <a:extLst>
                <a:ext uri="{FF2B5EF4-FFF2-40B4-BE49-F238E27FC236}">
                  <a16:creationId xmlns="" xmlns:a16="http://schemas.microsoft.com/office/drawing/2014/main" id="{4A408F28-1289-94D7-9B13-995FA556FA7A}"/>
                </a:ext>
              </a:extLst>
            </p:cNvPr>
            <p:cNvSpPr/>
            <p:nvPr userDrawn="1"/>
          </p:nvSpPr>
          <p:spPr>
            <a:xfrm>
              <a:off x="12658057" y="1571405"/>
              <a:ext cx="300625" cy="300625"/>
            </a:xfrm>
            <a:prstGeom prst="ellipse">
              <a:avLst/>
            </a:prstGeom>
            <a:solidFill>
              <a:srgbClr val="578C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TextBox 27">
              <a:extLst>
                <a:ext uri="{FF2B5EF4-FFF2-40B4-BE49-F238E27FC236}">
                  <a16:creationId xmlns="" xmlns:a16="http://schemas.microsoft.com/office/drawing/2014/main" id="{F65DEBDE-70E8-17AA-476A-8DD117CE0A25}"/>
                </a:ext>
              </a:extLst>
            </p:cNvPr>
            <p:cNvSpPr txBox="1"/>
            <p:nvPr userDrawn="1"/>
          </p:nvSpPr>
          <p:spPr>
            <a:xfrm>
              <a:off x="12383596" y="1844360"/>
              <a:ext cx="849547" cy="200055"/>
            </a:xfrm>
            <a:prstGeom prst="rect">
              <a:avLst/>
            </a:prstGeom>
            <a:noFill/>
          </p:spPr>
          <p:txBody>
            <a:bodyPr wrap="square" rtlCol="0">
              <a:spAutoFit/>
            </a:bodyPr>
            <a:lstStyle/>
            <a:p>
              <a:pPr algn="ctr"/>
              <a:r>
                <a:rPr lang="ru-RU" sz="700" dirty="0">
                  <a:solidFill>
                    <a:srgbClr val="282A2E"/>
                  </a:solidFill>
                </a:rPr>
                <a:t>87/140/123</a:t>
              </a:r>
              <a:endParaRPr lang="en-US" sz="700" dirty="0">
                <a:solidFill>
                  <a:srgbClr val="282A2E"/>
                </a:solidFill>
              </a:endParaRPr>
            </a:p>
          </p:txBody>
        </p:sp>
        <p:sp>
          <p:nvSpPr>
            <p:cNvPr id="29" name="Овал 28">
              <a:extLst>
                <a:ext uri="{FF2B5EF4-FFF2-40B4-BE49-F238E27FC236}">
                  <a16:creationId xmlns="" xmlns:a16="http://schemas.microsoft.com/office/drawing/2014/main" id="{1D62FAE6-6D0C-8B69-1A78-DF57687EDEC8}"/>
                </a:ext>
              </a:extLst>
            </p:cNvPr>
            <p:cNvSpPr/>
            <p:nvPr userDrawn="1"/>
          </p:nvSpPr>
          <p:spPr>
            <a:xfrm>
              <a:off x="13193664" y="1571405"/>
              <a:ext cx="300625" cy="300625"/>
            </a:xfrm>
            <a:prstGeom prst="ellipse">
              <a:avLst/>
            </a:prstGeom>
            <a:solidFill>
              <a:srgbClr val="46AA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TextBox 29">
              <a:extLst>
                <a:ext uri="{FF2B5EF4-FFF2-40B4-BE49-F238E27FC236}">
                  <a16:creationId xmlns="" xmlns:a16="http://schemas.microsoft.com/office/drawing/2014/main" id="{85570D73-B813-38BF-4CDF-13997DF491E2}"/>
                </a:ext>
              </a:extLst>
            </p:cNvPr>
            <p:cNvSpPr txBox="1"/>
            <p:nvPr userDrawn="1"/>
          </p:nvSpPr>
          <p:spPr>
            <a:xfrm>
              <a:off x="12919203" y="1844360"/>
              <a:ext cx="849547" cy="200055"/>
            </a:xfrm>
            <a:prstGeom prst="rect">
              <a:avLst/>
            </a:prstGeom>
            <a:noFill/>
          </p:spPr>
          <p:txBody>
            <a:bodyPr wrap="square" rtlCol="0">
              <a:spAutoFit/>
            </a:bodyPr>
            <a:lstStyle/>
            <a:p>
              <a:pPr algn="ctr"/>
              <a:r>
                <a:rPr lang="ru-RU" sz="700" dirty="0">
                  <a:solidFill>
                    <a:srgbClr val="282A2E"/>
                  </a:solidFill>
                </a:rPr>
                <a:t>70/170/152</a:t>
              </a:r>
              <a:endParaRPr lang="en-US" sz="700" dirty="0">
                <a:solidFill>
                  <a:srgbClr val="282A2E"/>
                </a:solidFill>
              </a:endParaRPr>
            </a:p>
          </p:txBody>
        </p:sp>
        <p:sp>
          <p:nvSpPr>
            <p:cNvPr id="31" name="Овал 30">
              <a:extLst>
                <a:ext uri="{FF2B5EF4-FFF2-40B4-BE49-F238E27FC236}">
                  <a16:creationId xmlns="" xmlns:a16="http://schemas.microsoft.com/office/drawing/2014/main" id="{34F93159-46C3-CB59-E76A-ECBD7C58FF10}"/>
                </a:ext>
              </a:extLst>
            </p:cNvPr>
            <p:cNvSpPr/>
            <p:nvPr userDrawn="1"/>
          </p:nvSpPr>
          <p:spPr>
            <a:xfrm>
              <a:off x="13764811" y="1571405"/>
              <a:ext cx="300625" cy="300625"/>
            </a:xfrm>
            <a:prstGeom prst="ellipse">
              <a:avLst/>
            </a:prstGeom>
            <a:solidFill>
              <a:srgbClr val="A1D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TextBox 31">
              <a:extLst>
                <a:ext uri="{FF2B5EF4-FFF2-40B4-BE49-F238E27FC236}">
                  <a16:creationId xmlns="" xmlns:a16="http://schemas.microsoft.com/office/drawing/2014/main" id="{C102936E-6601-9368-B2D9-498524CE359D}"/>
                </a:ext>
              </a:extLst>
            </p:cNvPr>
            <p:cNvSpPr txBox="1"/>
            <p:nvPr userDrawn="1"/>
          </p:nvSpPr>
          <p:spPr>
            <a:xfrm>
              <a:off x="13490350" y="1844360"/>
              <a:ext cx="849547" cy="200055"/>
            </a:xfrm>
            <a:prstGeom prst="rect">
              <a:avLst/>
            </a:prstGeom>
            <a:noFill/>
          </p:spPr>
          <p:txBody>
            <a:bodyPr wrap="square" rtlCol="0">
              <a:spAutoFit/>
            </a:bodyPr>
            <a:lstStyle/>
            <a:p>
              <a:pPr algn="ctr"/>
              <a:r>
                <a:rPr lang="ru-RU" sz="700" dirty="0">
                  <a:solidFill>
                    <a:srgbClr val="282A2E"/>
                  </a:solidFill>
                </a:rPr>
                <a:t>161/220/188</a:t>
              </a:r>
              <a:endParaRPr lang="en-US" sz="700" dirty="0">
                <a:solidFill>
                  <a:srgbClr val="282A2E"/>
                </a:solidFill>
              </a:endParaRPr>
            </a:p>
          </p:txBody>
        </p:sp>
      </p:grpSp>
      <p:sp>
        <p:nvSpPr>
          <p:cNvPr id="33" name="TextBox 32">
            <a:extLst>
              <a:ext uri="{FF2B5EF4-FFF2-40B4-BE49-F238E27FC236}">
                <a16:creationId xmlns="" xmlns:a16="http://schemas.microsoft.com/office/drawing/2014/main" id="{E246C7A3-417F-7274-82D6-3188EC99BA23}"/>
              </a:ext>
            </a:extLst>
          </p:cNvPr>
          <p:cNvSpPr txBox="1"/>
          <p:nvPr userDrawn="1"/>
        </p:nvSpPr>
        <p:spPr>
          <a:xfrm>
            <a:off x="12541026" y="3656131"/>
            <a:ext cx="2742457" cy="246221"/>
          </a:xfrm>
          <a:prstGeom prst="rect">
            <a:avLst/>
          </a:prstGeom>
          <a:noFill/>
        </p:spPr>
        <p:txBody>
          <a:bodyPr wrap="square" rtlCol="0">
            <a:spAutoFit/>
          </a:bodyPr>
          <a:lstStyle/>
          <a:p>
            <a:r>
              <a:rPr lang="ru-RU" sz="1000" b="1" dirty="0">
                <a:solidFill>
                  <a:srgbClr val="282A2E"/>
                </a:solidFill>
              </a:rPr>
              <a:t>Дополнительная расширенная палитра</a:t>
            </a:r>
          </a:p>
        </p:txBody>
      </p:sp>
      <p:grpSp>
        <p:nvGrpSpPr>
          <p:cNvPr id="34" name="Группа 33">
            <a:extLst>
              <a:ext uri="{FF2B5EF4-FFF2-40B4-BE49-F238E27FC236}">
                <a16:creationId xmlns="" xmlns:a16="http://schemas.microsoft.com/office/drawing/2014/main" id="{0BC9DC81-5E6A-BA21-9170-1CC77AA6F14C}"/>
              </a:ext>
            </a:extLst>
          </p:cNvPr>
          <p:cNvGrpSpPr/>
          <p:nvPr userDrawn="1"/>
        </p:nvGrpSpPr>
        <p:grpSpPr>
          <a:xfrm>
            <a:off x="12383596" y="3963908"/>
            <a:ext cx="3626739" cy="992609"/>
            <a:chOff x="12383596" y="3963908"/>
            <a:chExt cx="3626739" cy="992609"/>
          </a:xfrm>
        </p:grpSpPr>
        <p:sp>
          <p:nvSpPr>
            <p:cNvPr id="35" name="Овал 34">
              <a:extLst>
                <a:ext uri="{FF2B5EF4-FFF2-40B4-BE49-F238E27FC236}">
                  <a16:creationId xmlns="" xmlns:a16="http://schemas.microsoft.com/office/drawing/2014/main" id="{6CE7FE1A-0602-77B9-DEF6-27981041EB17}"/>
                </a:ext>
              </a:extLst>
            </p:cNvPr>
            <p:cNvSpPr/>
            <p:nvPr userDrawn="1"/>
          </p:nvSpPr>
          <p:spPr>
            <a:xfrm>
              <a:off x="12658057" y="3963908"/>
              <a:ext cx="300625" cy="300625"/>
            </a:xfrm>
            <a:prstGeom prst="ellipse">
              <a:avLst/>
            </a:prstGeom>
            <a:solidFill>
              <a:srgbClr val="9C3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6" name="TextBox 35">
              <a:extLst>
                <a:ext uri="{FF2B5EF4-FFF2-40B4-BE49-F238E27FC236}">
                  <a16:creationId xmlns="" xmlns:a16="http://schemas.microsoft.com/office/drawing/2014/main" id="{ECE3699B-182B-DF18-728E-B5313654EBB3}"/>
                </a:ext>
              </a:extLst>
            </p:cNvPr>
            <p:cNvSpPr txBox="1"/>
            <p:nvPr userDrawn="1"/>
          </p:nvSpPr>
          <p:spPr>
            <a:xfrm>
              <a:off x="12383596" y="4236863"/>
              <a:ext cx="849547" cy="200055"/>
            </a:xfrm>
            <a:prstGeom prst="rect">
              <a:avLst/>
            </a:prstGeom>
            <a:noFill/>
          </p:spPr>
          <p:txBody>
            <a:bodyPr wrap="square" rtlCol="0">
              <a:spAutoFit/>
            </a:bodyPr>
            <a:lstStyle/>
            <a:p>
              <a:pPr algn="ctr"/>
              <a:r>
                <a:rPr lang="ru-RU" sz="700" dirty="0">
                  <a:solidFill>
                    <a:srgbClr val="282A2E"/>
                  </a:solidFill>
                </a:rPr>
                <a:t>156/54/103</a:t>
              </a:r>
              <a:endParaRPr lang="en-US" sz="700" dirty="0">
                <a:solidFill>
                  <a:srgbClr val="282A2E"/>
                </a:solidFill>
              </a:endParaRPr>
            </a:p>
          </p:txBody>
        </p:sp>
        <p:sp>
          <p:nvSpPr>
            <p:cNvPr id="37" name="Овал 36">
              <a:extLst>
                <a:ext uri="{FF2B5EF4-FFF2-40B4-BE49-F238E27FC236}">
                  <a16:creationId xmlns="" xmlns:a16="http://schemas.microsoft.com/office/drawing/2014/main" id="{D955588B-52FE-1F06-58DF-7A9B1D03E608}"/>
                </a:ext>
              </a:extLst>
            </p:cNvPr>
            <p:cNvSpPr/>
            <p:nvPr userDrawn="1"/>
          </p:nvSpPr>
          <p:spPr>
            <a:xfrm>
              <a:off x="13193664" y="3963908"/>
              <a:ext cx="300625" cy="300625"/>
            </a:xfrm>
            <a:prstGeom prst="ellipse">
              <a:avLst/>
            </a:prstGeom>
            <a:solidFill>
              <a:srgbClr val="AC6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TextBox 37">
              <a:extLst>
                <a:ext uri="{FF2B5EF4-FFF2-40B4-BE49-F238E27FC236}">
                  <a16:creationId xmlns="" xmlns:a16="http://schemas.microsoft.com/office/drawing/2014/main" id="{8B684A64-C79B-82F9-6847-81532D25DC23}"/>
                </a:ext>
              </a:extLst>
            </p:cNvPr>
            <p:cNvSpPr txBox="1"/>
            <p:nvPr userDrawn="1"/>
          </p:nvSpPr>
          <p:spPr>
            <a:xfrm>
              <a:off x="12919203" y="4236863"/>
              <a:ext cx="849547" cy="200055"/>
            </a:xfrm>
            <a:prstGeom prst="rect">
              <a:avLst/>
            </a:prstGeom>
            <a:noFill/>
          </p:spPr>
          <p:txBody>
            <a:bodyPr wrap="square" rtlCol="0">
              <a:spAutoFit/>
            </a:bodyPr>
            <a:lstStyle/>
            <a:p>
              <a:pPr algn="ctr"/>
              <a:r>
                <a:rPr lang="ru-RU" sz="700" dirty="0">
                  <a:solidFill>
                    <a:srgbClr val="282A2E"/>
                  </a:solidFill>
                </a:rPr>
                <a:t>172/98/120</a:t>
              </a:r>
              <a:endParaRPr lang="en-US" sz="700" dirty="0">
                <a:solidFill>
                  <a:srgbClr val="282A2E"/>
                </a:solidFill>
              </a:endParaRPr>
            </a:p>
          </p:txBody>
        </p:sp>
        <p:sp>
          <p:nvSpPr>
            <p:cNvPr id="39" name="Овал 38">
              <a:extLst>
                <a:ext uri="{FF2B5EF4-FFF2-40B4-BE49-F238E27FC236}">
                  <a16:creationId xmlns="" xmlns:a16="http://schemas.microsoft.com/office/drawing/2014/main" id="{4C53F6D8-8F66-A109-EBBA-9DC4DC5C5050}"/>
                </a:ext>
              </a:extLst>
            </p:cNvPr>
            <p:cNvSpPr/>
            <p:nvPr userDrawn="1"/>
          </p:nvSpPr>
          <p:spPr>
            <a:xfrm>
              <a:off x="13764811" y="3963908"/>
              <a:ext cx="300625" cy="300625"/>
            </a:xfrm>
            <a:prstGeom prst="ellipse">
              <a:avLst/>
            </a:prstGeom>
            <a:solidFill>
              <a:srgbClr val="D08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0" name="TextBox 39">
              <a:extLst>
                <a:ext uri="{FF2B5EF4-FFF2-40B4-BE49-F238E27FC236}">
                  <a16:creationId xmlns="" xmlns:a16="http://schemas.microsoft.com/office/drawing/2014/main" id="{395FF9C1-CF97-52A8-B191-9C3352B513E8}"/>
                </a:ext>
              </a:extLst>
            </p:cNvPr>
            <p:cNvSpPr txBox="1"/>
            <p:nvPr userDrawn="1"/>
          </p:nvSpPr>
          <p:spPr>
            <a:xfrm>
              <a:off x="13490350" y="4236863"/>
              <a:ext cx="849547" cy="200055"/>
            </a:xfrm>
            <a:prstGeom prst="rect">
              <a:avLst/>
            </a:prstGeom>
            <a:noFill/>
          </p:spPr>
          <p:txBody>
            <a:bodyPr wrap="square" rtlCol="0">
              <a:spAutoFit/>
            </a:bodyPr>
            <a:lstStyle/>
            <a:p>
              <a:pPr algn="ctr"/>
              <a:r>
                <a:rPr lang="ru-RU" sz="700" dirty="0">
                  <a:solidFill>
                    <a:srgbClr val="282A2E"/>
                  </a:solidFill>
                </a:rPr>
                <a:t>208/139/164</a:t>
              </a:r>
              <a:endParaRPr lang="en-US" sz="700" dirty="0">
                <a:solidFill>
                  <a:srgbClr val="282A2E"/>
                </a:solidFill>
              </a:endParaRPr>
            </a:p>
          </p:txBody>
        </p:sp>
        <p:sp>
          <p:nvSpPr>
            <p:cNvPr id="41" name="Овал 40">
              <a:extLst>
                <a:ext uri="{FF2B5EF4-FFF2-40B4-BE49-F238E27FC236}">
                  <a16:creationId xmlns="" xmlns:a16="http://schemas.microsoft.com/office/drawing/2014/main" id="{C4D6B1EE-24DB-B767-8562-D4AB5FCD47AB}"/>
                </a:ext>
              </a:extLst>
            </p:cNvPr>
            <p:cNvSpPr/>
            <p:nvPr userDrawn="1"/>
          </p:nvSpPr>
          <p:spPr>
            <a:xfrm>
              <a:off x="14323613" y="3963908"/>
              <a:ext cx="300625" cy="300625"/>
            </a:xfrm>
            <a:prstGeom prst="ellipse">
              <a:avLst/>
            </a:prstGeom>
            <a:solidFill>
              <a:srgbClr val="DECC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2" name="TextBox 41">
              <a:extLst>
                <a:ext uri="{FF2B5EF4-FFF2-40B4-BE49-F238E27FC236}">
                  <a16:creationId xmlns="" xmlns:a16="http://schemas.microsoft.com/office/drawing/2014/main" id="{0A6694F3-39BC-B151-54D2-98340697E17A}"/>
                </a:ext>
              </a:extLst>
            </p:cNvPr>
            <p:cNvSpPr txBox="1"/>
            <p:nvPr userDrawn="1"/>
          </p:nvSpPr>
          <p:spPr>
            <a:xfrm>
              <a:off x="14049152" y="4236863"/>
              <a:ext cx="849547" cy="200055"/>
            </a:xfrm>
            <a:prstGeom prst="rect">
              <a:avLst/>
            </a:prstGeom>
            <a:noFill/>
          </p:spPr>
          <p:txBody>
            <a:bodyPr wrap="square" rtlCol="0">
              <a:spAutoFit/>
            </a:bodyPr>
            <a:lstStyle/>
            <a:p>
              <a:pPr algn="ctr"/>
              <a:r>
                <a:rPr lang="ru-RU" sz="700" dirty="0">
                  <a:solidFill>
                    <a:srgbClr val="282A2E"/>
                  </a:solidFill>
                </a:rPr>
                <a:t>222/204/8</a:t>
              </a:r>
              <a:endParaRPr lang="en-US" sz="700" dirty="0">
                <a:solidFill>
                  <a:srgbClr val="282A2E"/>
                </a:solidFill>
              </a:endParaRPr>
            </a:p>
          </p:txBody>
        </p:sp>
        <p:sp>
          <p:nvSpPr>
            <p:cNvPr id="43" name="Овал 42">
              <a:extLst>
                <a:ext uri="{FF2B5EF4-FFF2-40B4-BE49-F238E27FC236}">
                  <a16:creationId xmlns="" xmlns:a16="http://schemas.microsoft.com/office/drawing/2014/main" id="{5DA68969-59EA-E62C-011F-2ADA481155FD}"/>
                </a:ext>
              </a:extLst>
            </p:cNvPr>
            <p:cNvSpPr/>
            <p:nvPr userDrawn="1"/>
          </p:nvSpPr>
          <p:spPr>
            <a:xfrm>
              <a:off x="14876802" y="3963908"/>
              <a:ext cx="300625" cy="300625"/>
            </a:xfrm>
            <a:prstGeom prst="ellipse">
              <a:avLst/>
            </a:prstGeom>
            <a:solidFill>
              <a:srgbClr val="D0DE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4" name="TextBox 43">
              <a:extLst>
                <a:ext uri="{FF2B5EF4-FFF2-40B4-BE49-F238E27FC236}">
                  <a16:creationId xmlns="" xmlns:a16="http://schemas.microsoft.com/office/drawing/2014/main" id="{5A32FA40-37E0-CA58-BB79-99252694ABF4}"/>
                </a:ext>
              </a:extLst>
            </p:cNvPr>
            <p:cNvSpPr txBox="1"/>
            <p:nvPr userDrawn="1"/>
          </p:nvSpPr>
          <p:spPr>
            <a:xfrm>
              <a:off x="14602341" y="4236863"/>
              <a:ext cx="849547" cy="200055"/>
            </a:xfrm>
            <a:prstGeom prst="rect">
              <a:avLst/>
            </a:prstGeom>
            <a:noFill/>
          </p:spPr>
          <p:txBody>
            <a:bodyPr wrap="square" rtlCol="0">
              <a:spAutoFit/>
            </a:bodyPr>
            <a:lstStyle/>
            <a:p>
              <a:pPr algn="ctr"/>
              <a:r>
                <a:rPr lang="ru-RU" sz="700" dirty="0">
                  <a:solidFill>
                    <a:srgbClr val="282A2E"/>
                  </a:solidFill>
                </a:rPr>
                <a:t>208/222/84</a:t>
              </a:r>
              <a:endParaRPr lang="en-US" sz="700" dirty="0">
                <a:solidFill>
                  <a:srgbClr val="282A2E"/>
                </a:solidFill>
              </a:endParaRPr>
            </a:p>
          </p:txBody>
        </p:sp>
        <p:sp>
          <p:nvSpPr>
            <p:cNvPr id="45" name="Овал 44">
              <a:extLst>
                <a:ext uri="{FF2B5EF4-FFF2-40B4-BE49-F238E27FC236}">
                  <a16:creationId xmlns="" xmlns:a16="http://schemas.microsoft.com/office/drawing/2014/main" id="{C1DB07C3-1A36-0DA9-EA47-FA55025BF0FF}"/>
                </a:ext>
              </a:extLst>
            </p:cNvPr>
            <p:cNvSpPr/>
            <p:nvPr userDrawn="1"/>
          </p:nvSpPr>
          <p:spPr>
            <a:xfrm>
              <a:off x="15435249" y="3963908"/>
              <a:ext cx="300625" cy="300625"/>
            </a:xfrm>
            <a:prstGeom prst="ellipse">
              <a:avLst/>
            </a:prstGeom>
            <a:solidFill>
              <a:srgbClr val="E6ED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6" name="TextBox 45">
              <a:extLst>
                <a:ext uri="{FF2B5EF4-FFF2-40B4-BE49-F238E27FC236}">
                  <a16:creationId xmlns="" xmlns:a16="http://schemas.microsoft.com/office/drawing/2014/main" id="{AE1E4C94-6AD0-E5DB-9E16-90C83B5BE07F}"/>
                </a:ext>
              </a:extLst>
            </p:cNvPr>
            <p:cNvSpPr txBox="1"/>
            <p:nvPr userDrawn="1"/>
          </p:nvSpPr>
          <p:spPr>
            <a:xfrm>
              <a:off x="15160788" y="4236863"/>
              <a:ext cx="849547" cy="200055"/>
            </a:xfrm>
            <a:prstGeom prst="rect">
              <a:avLst/>
            </a:prstGeom>
            <a:noFill/>
          </p:spPr>
          <p:txBody>
            <a:bodyPr wrap="square" rtlCol="0">
              <a:spAutoFit/>
            </a:bodyPr>
            <a:lstStyle/>
            <a:p>
              <a:pPr algn="ctr"/>
              <a:r>
                <a:rPr lang="ru-RU" sz="700" dirty="0">
                  <a:solidFill>
                    <a:srgbClr val="282A2E"/>
                  </a:solidFill>
                </a:rPr>
                <a:t>230/237/133</a:t>
              </a:r>
              <a:endParaRPr lang="en-US" sz="700" dirty="0">
                <a:solidFill>
                  <a:srgbClr val="282A2E"/>
                </a:solidFill>
              </a:endParaRPr>
            </a:p>
          </p:txBody>
        </p:sp>
        <p:sp>
          <p:nvSpPr>
            <p:cNvPr id="47" name="Овал 46">
              <a:extLst>
                <a:ext uri="{FF2B5EF4-FFF2-40B4-BE49-F238E27FC236}">
                  <a16:creationId xmlns="" xmlns:a16="http://schemas.microsoft.com/office/drawing/2014/main" id="{D4BFA602-D1E8-1C66-18D4-A2221E96FFD6}"/>
                </a:ext>
              </a:extLst>
            </p:cNvPr>
            <p:cNvSpPr/>
            <p:nvPr userDrawn="1"/>
          </p:nvSpPr>
          <p:spPr>
            <a:xfrm>
              <a:off x="12658057" y="4483507"/>
              <a:ext cx="300625" cy="300625"/>
            </a:xfrm>
            <a:prstGeom prst="ellipse">
              <a:avLst/>
            </a:prstGeom>
            <a:solidFill>
              <a:srgbClr val="6037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8" name="TextBox 47">
              <a:extLst>
                <a:ext uri="{FF2B5EF4-FFF2-40B4-BE49-F238E27FC236}">
                  <a16:creationId xmlns="" xmlns:a16="http://schemas.microsoft.com/office/drawing/2014/main" id="{17D01B27-2BC0-2106-99C7-61A9F396E139}"/>
                </a:ext>
              </a:extLst>
            </p:cNvPr>
            <p:cNvSpPr txBox="1"/>
            <p:nvPr userDrawn="1"/>
          </p:nvSpPr>
          <p:spPr>
            <a:xfrm>
              <a:off x="12383596" y="4756462"/>
              <a:ext cx="849547" cy="200055"/>
            </a:xfrm>
            <a:prstGeom prst="rect">
              <a:avLst/>
            </a:prstGeom>
            <a:noFill/>
          </p:spPr>
          <p:txBody>
            <a:bodyPr wrap="square" rtlCol="0">
              <a:spAutoFit/>
            </a:bodyPr>
            <a:lstStyle/>
            <a:p>
              <a:pPr algn="ctr"/>
              <a:r>
                <a:rPr lang="ru-RU" sz="700" dirty="0">
                  <a:solidFill>
                    <a:srgbClr val="282A2E"/>
                  </a:solidFill>
                </a:rPr>
                <a:t>96/55/158</a:t>
              </a:r>
              <a:endParaRPr lang="en-US" sz="700" dirty="0">
                <a:solidFill>
                  <a:srgbClr val="282A2E"/>
                </a:solidFill>
              </a:endParaRPr>
            </a:p>
          </p:txBody>
        </p:sp>
        <p:sp>
          <p:nvSpPr>
            <p:cNvPr id="49" name="Овал 48">
              <a:extLst>
                <a:ext uri="{FF2B5EF4-FFF2-40B4-BE49-F238E27FC236}">
                  <a16:creationId xmlns="" xmlns:a16="http://schemas.microsoft.com/office/drawing/2014/main" id="{B4ACCEFC-CA12-46EF-E88F-B9DD57B7B04F}"/>
                </a:ext>
              </a:extLst>
            </p:cNvPr>
            <p:cNvSpPr/>
            <p:nvPr userDrawn="1"/>
          </p:nvSpPr>
          <p:spPr>
            <a:xfrm>
              <a:off x="13193664" y="4483507"/>
              <a:ext cx="300625" cy="300625"/>
            </a:xfrm>
            <a:prstGeom prst="ellipse">
              <a:avLst/>
            </a:prstGeom>
            <a:solidFill>
              <a:srgbClr val="896C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0" name="TextBox 49">
              <a:extLst>
                <a:ext uri="{FF2B5EF4-FFF2-40B4-BE49-F238E27FC236}">
                  <a16:creationId xmlns="" xmlns:a16="http://schemas.microsoft.com/office/drawing/2014/main" id="{A515EDAC-2972-173B-355C-2BA9D0713D44}"/>
                </a:ext>
              </a:extLst>
            </p:cNvPr>
            <p:cNvSpPr txBox="1"/>
            <p:nvPr userDrawn="1"/>
          </p:nvSpPr>
          <p:spPr>
            <a:xfrm>
              <a:off x="12919203" y="4756462"/>
              <a:ext cx="849547" cy="200055"/>
            </a:xfrm>
            <a:prstGeom prst="rect">
              <a:avLst/>
            </a:prstGeom>
            <a:noFill/>
          </p:spPr>
          <p:txBody>
            <a:bodyPr wrap="square" rtlCol="0">
              <a:spAutoFit/>
            </a:bodyPr>
            <a:lstStyle/>
            <a:p>
              <a:pPr algn="ctr"/>
              <a:r>
                <a:rPr lang="ru-RU" sz="700" dirty="0">
                  <a:solidFill>
                    <a:srgbClr val="282A2E"/>
                  </a:solidFill>
                </a:rPr>
                <a:t>137/108/196</a:t>
              </a:r>
              <a:endParaRPr lang="en-US" sz="700" dirty="0">
                <a:solidFill>
                  <a:srgbClr val="282A2E"/>
                </a:solidFill>
              </a:endParaRPr>
            </a:p>
          </p:txBody>
        </p:sp>
        <p:sp>
          <p:nvSpPr>
            <p:cNvPr id="51" name="Овал 50">
              <a:extLst>
                <a:ext uri="{FF2B5EF4-FFF2-40B4-BE49-F238E27FC236}">
                  <a16:creationId xmlns="" xmlns:a16="http://schemas.microsoft.com/office/drawing/2014/main" id="{D6343A83-EFB2-3FFC-3498-D8EAC086005D}"/>
                </a:ext>
              </a:extLst>
            </p:cNvPr>
            <p:cNvSpPr/>
            <p:nvPr userDrawn="1"/>
          </p:nvSpPr>
          <p:spPr>
            <a:xfrm>
              <a:off x="13764811" y="4483507"/>
              <a:ext cx="300625" cy="300625"/>
            </a:xfrm>
            <a:prstGeom prst="ellipse">
              <a:avLst/>
            </a:prstGeom>
            <a:solidFill>
              <a:srgbClr val="B89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2" name="TextBox 51">
              <a:extLst>
                <a:ext uri="{FF2B5EF4-FFF2-40B4-BE49-F238E27FC236}">
                  <a16:creationId xmlns="" xmlns:a16="http://schemas.microsoft.com/office/drawing/2014/main" id="{766F4C46-2759-1254-1602-1EF020C29A9B}"/>
                </a:ext>
              </a:extLst>
            </p:cNvPr>
            <p:cNvSpPr txBox="1"/>
            <p:nvPr userDrawn="1"/>
          </p:nvSpPr>
          <p:spPr>
            <a:xfrm>
              <a:off x="13490350" y="4756462"/>
              <a:ext cx="849547" cy="200055"/>
            </a:xfrm>
            <a:prstGeom prst="rect">
              <a:avLst/>
            </a:prstGeom>
            <a:noFill/>
          </p:spPr>
          <p:txBody>
            <a:bodyPr wrap="square" rtlCol="0">
              <a:spAutoFit/>
            </a:bodyPr>
            <a:lstStyle/>
            <a:p>
              <a:pPr algn="ctr"/>
              <a:r>
                <a:rPr lang="ru-RU" sz="700" dirty="0">
                  <a:solidFill>
                    <a:srgbClr val="282A2E"/>
                  </a:solidFill>
                </a:rPr>
                <a:t>184/158/255</a:t>
              </a:r>
              <a:endParaRPr lang="en-US" sz="700" dirty="0">
                <a:solidFill>
                  <a:srgbClr val="282A2E"/>
                </a:solidFill>
              </a:endParaRPr>
            </a:p>
          </p:txBody>
        </p:sp>
        <p:sp>
          <p:nvSpPr>
            <p:cNvPr id="53" name="Овал 52">
              <a:extLst>
                <a:ext uri="{FF2B5EF4-FFF2-40B4-BE49-F238E27FC236}">
                  <a16:creationId xmlns="" xmlns:a16="http://schemas.microsoft.com/office/drawing/2014/main" id="{1B37D39D-F386-5E38-F9B8-E89989FBA1F0}"/>
                </a:ext>
              </a:extLst>
            </p:cNvPr>
            <p:cNvSpPr/>
            <p:nvPr userDrawn="1"/>
          </p:nvSpPr>
          <p:spPr>
            <a:xfrm>
              <a:off x="14323613" y="4483507"/>
              <a:ext cx="300625" cy="300625"/>
            </a:xfrm>
            <a:prstGeom prst="ellipse">
              <a:avLst/>
            </a:prstGeom>
            <a:solidFill>
              <a:srgbClr val="99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4" name="TextBox 53">
              <a:extLst>
                <a:ext uri="{FF2B5EF4-FFF2-40B4-BE49-F238E27FC236}">
                  <a16:creationId xmlns="" xmlns:a16="http://schemas.microsoft.com/office/drawing/2014/main" id="{5034F04A-3AA1-9DD8-4EA6-8099F7EFD740}"/>
                </a:ext>
              </a:extLst>
            </p:cNvPr>
            <p:cNvSpPr txBox="1"/>
            <p:nvPr userDrawn="1"/>
          </p:nvSpPr>
          <p:spPr>
            <a:xfrm>
              <a:off x="14049152" y="4756462"/>
              <a:ext cx="849547" cy="200055"/>
            </a:xfrm>
            <a:prstGeom prst="rect">
              <a:avLst/>
            </a:prstGeom>
            <a:noFill/>
          </p:spPr>
          <p:txBody>
            <a:bodyPr wrap="square" rtlCol="0">
              <a:spAutoFit/>
            </a:bodyPr>
            <a:lstStyle/>
            <a:p>
              <a:pPr algn="ctr"/>
              <a:r>
                <a:rPr lang="ru-RU" sz="700" dirty="0">
                  <a:solidFill>
                    <a:srgbClr val="282A2E"/>
                  </a:solidFill>
                </a:rPr>
                <a:t>153/28/28</a:t>
              </a:r>
              <a:endParaRPr lang="en-US" sz="700" dirty="0">
                <a:solidFill>
                  <a:srgbClr val="282A2E"/>
                </a:solidFill>
              </a:endParaRPr>
            </a:p>
          </p:txBody>
        </p:sp>
        <p:sp>
          <p:nvSpPr>
            <p:cNvPr id="55" name="Овал 54">
              <a:extLst>
                <a:ext uri="{FF2B5EF4-FFF2-40B4-BE49-F238E27FC236}">
                  <a16:creationId xmlns="" xmlns:a16="http://schemas.microsoft.com/office/drawing/2014/main" id="{0050FF0D-26A3-E060-3E49-275BBEC98F5E}"/>
                </a:ext>
              </a:extLst>
            </p:cNvPr>
            <p:cNvSpPr/>
            <p:nvPr userDrawn="1"/>
          </p:nvSpPr>
          <p:spPr>
            <a:xfrm>
              <a:off x="14876802" y="4483507"/>
              <a:ext cx="300625" cy="300625"/>
            </a:xfrm>
            <a:prstGeom prst="ellipse">
              <a:avLst/>
            </a:prstGeom>
            <a:solidFill>
              <a:srgbClr val="DE31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6" name="TextBox 55">
              <a:extLst>
                <a:ext uri="{FF2B5EF4-FFF2-40B4-BE49-F238E27FC236}">
                  <a16:creationId xmlns="" xmlns:a16="http://schemas.microsoft.com/office/drawing/2014/main" id="{1510A7DE-0A18-8813-5CC8-1F5B31883BD1}"/>
                </a:ext>
              </a:extLst>
            </p:cNvPr>
            <p:cNvSpPr txBox="1"/>
            <p:nvPr userDrawn="1"/>
          </p:nvSpPr>
          <p:spPr>
            <a:xfrm>
              <a:off x="14602341" y="4756462"/>
              <a:ext cx="849547" cy="200055"/>
            </a:xfrm>
            <a:prstGeom prst="rect">
              <a:avLst/>
            </a:prstGeom>
            <a:noFill/>
          </p:spPr>
          <p:txBody>
            <a:bodyPr wrap="square" rtlCol="0">
              <a:spAutoFit/>
            </a:bodyPr>
            <a:lstStyle/>
            <a:p>
              <a:pPr algn="ctr"/>
              <a:r>
                <a:rPr lang="ru-RU" sz="700" dirty="0">
                  <a:solidFill>
                    <a:srgbClr val="282A2E"/>
                  </a:solidFill>
                </a:rPr>
                <a:t>222/49/49</a:t>
              </a:r>
              <a:endParaRPr lang="en-US" sz="700" dirty="0">
                <a:solidFill>
                  <a:srgbClr val="282A2E"/>
                </a:solidFill>
              </a:endParaRPr>
            </a:p>
          </p:txBody>
        </p:sp>
        <p:sp>
          <p:nvSpPr>
            <p:cNvPr id="57" name="Овал 56">
              <a:extLst>
                <a:ext uri="{FF2B5EF4-FFF2-40B4-BE49-F238E27FC236}">
                  <a16:creationId xmlns="" xmlns:a16="http://schemas.microsoft.com/office/drawing/2014/main" id="{C13191AE-FF0D-0F5F-8E75-9ECA6F1ED0D1}"/>
                </a:ext>
              </a:extLst>
            </p:cNvPr>
            <p:cNvSpPr/>
            <p:nvPr userDrawn="1"/>
          </p:nvSpPr>
          <p:spPr>
            <a:xfrm>
              <a:off x="15435249" y="4483507"/>
              <a:ext cx="300625" cy="300625"/>
            </a:xfrm>
            <a:prstGeom prst="ellipse">
              <a:avLst/>
            </a:prstGeom>
            <a:solidFill>
              <a:srgbClr val="E6B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8" name="TextBox 57">
              <a:extLst>
                <a:ext uri="{FF2B5EF4-FFF2-40B4-BE49-F238E27FC236}">
                  <a16:creationId xmlns="" xmlns:a16="http://schemas.microsoft.com/office/drawing/2014/main" id="{D11C6001-B60E-FF19-F61B-545F8DBE269F}"/>
                </a:ext>
              </a:extLst>
            </p:cNvPr>
            <p:cNvSpPr txBox="1"/>
            <p:nvPr userDrawn="1"/>
          </p:nvSpPr>
          <p:spPr>
            <a:xfrm>
              <a:off x="15160788" y="4756462"/>
              <a:ext cx="849547" cy="200055"/>
            </a:xfrm>
            <a:prstGeom prst="rect">
              <a:avLst/>
            </a:prstGeom>
            <a:noFill/>
          </p:spPr>
          <p:txBody>
            <a:bodyPr wrap="square" rtlCol="0">
              <a:spAutoFit/>
            </a:bodyPr>
            <a:lstStyle/>
            <a:p>
              <a:pPr algn="ctr"/>
              <a:r>
                <a:rPr lang="ru-RU" sz="700" dirty="0">
                  <a:solidFill>
                    <a:srgbClr val="282A2E"/>
                  </a:solidFill>
                </a:rPr>
                <a:t>230/176/168</a:t>
              </a:r>
              <a:endParaRPr lang="en-US" sz="700" dirty="0">
                <a:solidFill>
                  <a:srgbClr val="282A2E"/>
                </a:solidFill>
              </a:endParaRPr>
            </a:p>
          </p:txBody>
        </p:sp>
      </p:grpSp>
      <p:sp>
        <p:nvSpPr>
          <p:cNvPr id="59" name="TextBox 58">
            <a:extLst>
              <a:ext uri="{FF2B5EF4-FFF2-40B4-BE49-F238E27FC236}">
                <a16:creationId xmlns="" xmlns:a16="http://schemas.microsoft.com/office/drawing/2014/main" id="{57B62614-498F-E07C-CB6D-0DBEF44E15A1}"/>
              </a:ext>
            </a:extLst>
          </p:cNvPr>
          <p:cNvSpPr txBox="1"/>
          <p:nvPr userDrawn="1"/>
        </p:nvSpPr>
        <p:spPr>
          <a:xfrm>
            <a:off x="12541026" y="2018544"/>
            <a:ext cx="2742457" cy="246221"/>
          </a:xfrm>
          <a:prstGeom prst="rect">
            <a:avLst/>
          </a:prstGeom>
          <a:noFill/>
        </p:spPr>
        <p:txBody>
          <a:bodyPr wrap="square" rtlCol="0">
            <a:spAutoFit/>
          </a:bodyPr>
          <a:lstStyle/>
          <a:p>
            <a:r>
              <a:rPr lang="ru-RU" sz="1000" b="1" dirty="0" err="1">
                <a:solidFill>
                  <a:srgbClr val="282A2E"/>
                </a:solidFill>
              </a:rPr>
              <a:t>Разбеленная</a:t>
            </a:r>
            <a:r>
              <a:rPr lang="ru-RU" sz="1000" b="1" dirty="0">
                <a:solidFill>
                  <a:srgbClr val="282A2E"/>
                </a:solidFill>
              </a:rPr>
              <a:t> палитра</a:t>
            </a:r>
          </a:p>
        </p:txBody>
      </p:sp>
      <p:grpSp>
        <p:nvGrpSpPr>
          <p:cNvPr id="60" name="Группа 59">
            <a:extLst>
              <a:ext uri="{FF2B5EF4-FFF2-40B4-BE49-F238E27FC236}">
                <a16:creationId xmlns="" xmlns:a16="http://schemas.microsoft.com/office/drawing/2014/main" id="{FD744016-6012-2369-3CC8-89E909270840}"/>
              </a:ext>
            </a:extLst>
          </p:cNvPr>
          <p:cNvGrpSpPr/>
          <p:nvPr userDrawn="1"/>
        </p:nvGrpSpPr>
        <p:grpSpPr>
          <a:xfrm>
            <a:off x="12383596" y="2326321"/>
            <a:ext cx="3068292" cy="473010"/>
            <a:chOff x="12383596" y="2326321"/>
            <a:chExt cx="3068292" cy="473010"/>
          </a:xfrm>
        </p:grpSpPr>
        <p:sp>
          <p:nvSpPr>
            <p:cNvPr id="61" name="Овал 60">
              <a:extLst>
                <a:ext uri="{FF2B5EF4-FFF2-40B4-BE49-F238E27FC236}">
                  <a16:creationId xmlns="" xmlns:a16="http://schemas.microsoft.com/office/drawing/2014/main" id="{1C35A1C5-4160-4763-A191-3D31434EDDE2}"/>
                </a:ext>
              </a:extLst>
            </p:cNvPr>
            <p:cNvSpPr/>
            <p:nvPr userDrawn="1"/>
          </p:nvSpPr>
          <p:spPr>
            <a:xfrm>
              <a:off x="12658057" y="2326321"/>
              <a:ext cx="300625" cy="300625"/>
            </a:xfrm>
            <a:prstGeom prst="ellipse">
              <a:avLst/>
            </a:prstGeom>
            <a:solidFill>
              <a:srgbClr val="DEDD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2" name="TextBox 61">
              <a:extLst>
                <a:ext uri="{FF2B5EF4-FFF2-40B4-BE49-F238E27FC236}">
                  <a16:creationId xmlns="" xmlns:a16="http://schemas.microsoft.com/office/drawing/2014/main" id="{4978C3CC-09AC-26D4-0CFA-73C505B362D0}"/>
                </a:ext>
              </a:extLst>
            </p:cNvPr>
            <p:cNvSpPr txBox="1"/>
            <p:nvPr userDrawn="1"/>
          </p:nvSpPr>
          <p:spPr>
            <a:xfrm>
              <a:off x="12383596" y="2599276"/>
              <a:ext cx="849547" cy="200055"/>
            </a:xfrm>
            <a:prstGeom prst="rect">
              <a:avLst/>
            </a:prstGeom>
            <a:noFill/>
          </p:spPr>
          <p:txBody>
            <a:bodyPr wrap="square" rtlCol="0">
              <a:spAutoFit/>
            </a:bodyPr>
            <a:lstStyle/>
            <a:p>
              <a:pPr algn="ctr"/>
              <a:r>
                <a:rPr lang="ru-RU" sz="700" dirty="0">
                  <a:solidFill>
                    <a:srgbClr val="282A2E"/>
                  </a:solidFill>
                </a:rPr>
                <a:t>217/216/235</a:t>
              </a:r>
              <a:endParaRPr lang="en-US" sz="700" dirty="0">
                <a:solidFill>
                  <a:srgbClr val="282A2E"/>
                </a:solidFill>
              </a:endParaRPr>
            </a:p>
          </p:txBody>
        </p:sp>
        <p:sp>
          <p:nvSpPr>
            <p:cNvPr id="63" name="Овал 62">
              <a:extLst>
                <a:ext uri="{FF2B5EF4-FFF2-40B4-BE49-F238E27FC236}">
                  <a16:creationId xmlns="" xmlns:a16="http://schemas.microsoft.com/office/drawing/2014/main" id="{90E555F9-77B8-E927-0DEC-EC4B07AFD2EF}"/>
                </a:ext>
              </a:extLst>
            </p:cNvPr>
            <p:cNvSpPr/>
            <p:nvPr userDrawn="1"/>
          </p:nvSpPr>
          <p:spPr>
            <a:xfrm>
              <a:off x="13193664" y="2326321"/>
              <a:ext cx="300625" cy="300625"/>
            </a:xfrm>
            <a:prstGeom prst="ellipse">
              <a:avLst/>
            </a:prstGeom>
            <a:solidFill>
              <a:srgbClr val="CFE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4" name="TextBox 63">
              <a:extLst>
                <a:ext uri="{FF2B5EF4-FFF2-40B4-BE49-F238E27FC236}">
                  <a16:creationId xmlns="" xmlns:a16="http://schemas.microsoft.com/office/drawing/2014/main" id="{CCF3EE42-6C7E-D651-7F55-2E962509186F}"/>
                </a:ext>
              </a:extLst>
            </p:cNvPr>
            <p:cNvSpPr txBox="1"/>
            <p:nvPr userDrawn="1"/>
          </p:nvSpPr>
          <p:spPr>
            <a:xfrm>
              <a:off x="12919203" y="2599276"/>
              <a:ext cx="849547" cy="200055"/>
            </a:xfrm>
            <a:prstGeom prst="rect">
              <a:avLst/>
            </a:prstGeom>
            <a:noFill/>
          </p:spPr>
          <p:txBody>
            <a:bodyPr wrap="square" rtlCol="0">
              <a:spAutoFit/>
            </a:bodyPr>
            <a:lstStyle/>
            <a:p>
              <a:pPr algn="ctr"/>
              <a:r>
                <a:rPr lang="ru-RU" sz="700" dirty="0">
                  <a:solidFill>
                    <a:srgbClr val="282A2E"/>
                  </a:solidFill>
                </a:rPr>
                <a:t>207/232/255</a:t>
              </a:r>
              <a:endParaRPr lang="en-US" sz="700" dirty="0">
                <a:solidFill>
                  <a:srgbClr val="282A2E"/>
                </a:solidFill>
              </a:endParaRPr>
            </a:p>
          </p:txBody>
        </p:sp>
        <p:sp>
          <p:nvSpPr>
            <p:cNvPr id="65" name="Овал 64">
              <a:extLst>
                <a:ext uri="{FF2B5EF4-FFF2-40B4-BE49-F238E27FC236}">
                  <a16:creationId xmlns="" xmlns:a16="http://schemas.microsoft.com/office/drawing/2014/main" id="{F82B83F4-2A51-7160-2B4A-848DEFAFE3B8}"/>
                </a:ext>
              </a:extLst>
            </p:cNvPr>
            <p:cNvSpPr/>
            <p:nvPr userDrawn="1"/>
          </p:nvSpPr>
          <p:spPr>
            <a:xfrm>
              <a:off x="13764811" y="2326321"/>
              <a:ext cx="300625" cy="300625"/>
            </a:xfrm>
            <a:prstGeom prst="ellipse">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6" name="TextBox 65">
              <a:extLst>
                <a:ext uri="{FF2B5EF4-FFF2-40B4-BE49-F238E27FC236}">
                  <a16:creationId xmlns="" xmlns:a16="http://schemas.microsoft.com/office/drawing/2014/main" id="{B8E404E1-ED65-A67E-7BCE-55CEB1322A16}"/>
                </a:ext>
              </a:extLst>
            </p:cNvPr>
            <p:cNvSpPr txBox="1"/>
            <p:nvPr userDrawn="1"/>
          </p:nvSpPr>
          <p:spPr>
            <a:xfrm>
              <a:off x="13490350" y="2599276"/>
              <a:ext cx="849547" cy="200055"/>
            </a:xfrm>
            <a:prstGeom prst="rect">
              <a:avLst/>
            </a:prstGeom>
            <a:noFill/>
          </p:spPr>
          <p:txBody>
            <a:bodyPr wrap="square" rtlCol="0">
              <a:spAutoFit/>
            </a:bodyPr>
            <a:lstStyle/>
            <a:p>
              <a:pPr algn="ctr"/>
              <a:r>
                <a:rPr lang="ru-RU" sz="700" dirty="0">
                  <a:solidFill>
                    <a:srgbClr val="282A2E"/>
                  </a:solidFill>
                </a:rPr>
                <a:t>235/235/235</a:t>
              </a:r>
              <a:endParaRPr lang="en-US" sz="700" dirty="0">
                <a:solidFill>
                  <a:srgbClr val="282A2E"/>
                </a:solidFill>
              </a:endParaRPr>
            </a:p>
          </p:txBody>
        </p:sp>
        <p:sp>
          <p:nvSpPr>
            <p:cNvPr id="67" name="Овал 66">
              <a:extLst>
                <a:ext uri="{FF2B5EF4-FFF2-40B4-BE49-F238E27FC236}">
                  <a16:creationId xmlns="" xmlns:a16="http://schemas.microsoft.com/office/drawing/2014/main" id="{104970A1-211D-0074-1F19-11CA6C1230B4}"/>
                </a:ext>
              </a:extLst>
            </p:cNvPr>
            <p:cNvSpPr/>
            <p:nvPr userDrawn="1"/>
          </p:nvSpPr>
          <p:spPr>
            <a:xfrm>
              <a:off x="14323613" y="2326321"/>
              <a:ext cx="300625" cy="300625"/>
            </a:xfrm>
            <a:prstGeom prst="ellipse">
              <a:avLst/>
            </a:prstGeom>
            <a:solidFill>
              <a:srgbClr val="FC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8" name="TextBox 67">
              <a:extLst>
                <a:ext uri="{FF2B5EF4-FFF2-40B4-BE49-F238E27FC236}">
                  <a16:creationId xmlns="" xmlns:a16="http://schemas.microsoft.com/office/drawing/2014/main" id="{140143C6-2BA9-FE7E-C7F3-6FF08BD6D1FF}"/>
                </a:ext>
              </a:extLst>
            </p:cNvPr>
            <p:cNvSpPr txBox="1"/>
            <p:nvPr userDrawn="1"/>
          </p:nvSpPr>
          <p:spPr>
            <a:xfrm>
              <a:off x="14049152" y="2599276"/>
              <a:ext cx="849547" cy="200055"/>
            </a:xfrm>
            <a:prstGeom prst="rect">
              <a:avLst/>
            </a:prstGeom>
            <a:noFill/>
          </p:spPr>
          <p:txBody>
            <a:bodyPr wrap="square" rtlCol="0">
              <a:spAutoFit/>
            </a:bodyPr>
            <a:lstStyle/>
            <a:p>
              <a:pPr algn="ctr"/>
              <a:r>
                <a:rPr lang="ru-RU" sz="700" dirty="0">
                  <a:solidFill>
                    <a:srgbClr val="282A2E"/>
                  </a:solidFill>
                </a:rPr>
                <a:t>252/223/215</a:t>
              </a:r>
              <a:endParaRPr lang="en-US" sz="700" dirty="0">
                <a:solidFill>
                  <a:srgbClr val="282A2E"/>
                </a:solidFill>
              </a:endParaRPr>
            </a:p>
          </p:txBody>
        </p:sp>
        <p:sp>
          <p:nvSpPr>
            <p:cNvPr id="69" name="Овал 68">
              <a:extLst>
                <a:ext uri="{FF2B5EF4-FFF2-40B4-BE49-F238E27FC236}">
                  <a16:creationId xmlns="" xmlns:a16="http://schemas.microsoft.com/office/drawing/2014/main" id="{87D4E663-6358-C4A2-B117-4684E7747A94}"/>
                </a:ext>
              </a:extLst>
            </p:cNvPr>
            <p:cNvSpPr/>
            <p:nvPr userDrawn="1"/>
          </p:nvSpPr>
          <p:spPr>
            <a:xfrm>
              <a:off x="14876802" y="2326321"/>
              <a:ext cx="300625" cy="300625"/>
            </a:xfrm>
            <a:prstGeom prst="ellipse">
              <a:avLst/>
            </a:prstGeom>
            <a:solidFill>
              <a:srgbClr val="D3F5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0" name="TextBox 69">
              <a:extLst>
                <a:ext uri="{FF2B5EF4-FFF2-40B4-BE49-F238E27FC236}">
                  <a16:creationId xmlns="" xmlns:a16="http://schemas.microsoft.com/office/drawing/2014/main" id="{357C739F-B5F6-6345-1934-2157BB4D9AF7}"/>
                </a:ext>
              </a:extLst>
            </p:cNvPr>
            <p:cNvSpPr txBox="1"/>
            <p:nvPr userDrawn="1"/>
          </p:nvSpPr>
          <p:spPr>
            <a:xfrm>
              <a:off x="14602341" y="2599276"/>
              <a:ext cx="849547" cy="200055"/>
            </a:xfrm>
            <a:prstGeom prst="rect">
              <a:avLst/>
            </a:prstGeom>
            <a:noFill/>
          </p:spPr>
          <p:txBody>
            <a:bodyPr wrap="square" rtlCol="0">
              <a:spAutoFit/>
            </a:bodyPr>
            <a:lstStyle/>
            <a:p>
              <a:pPr algn="ctr"/>
              <a:r>
                <a:rPr lang="ru-RU" sz="700" dirty="0">
                  <a:solidFill>
                    <a:srgbClr val="282A2E"/>
                  </a:solidFill>
                </a:rPr>
                <a:t>211/245/226</a:t>
              </a:r>
              <a:endParaRPr lang="en-US" sz="700" dirty="0">
                <a:solidFill>
                  <a:srgbClr val="282A2E"/>
                </a:solidFill>
              </a:endParaRPr>
            </a:p>
          </p:txBody>
        </p:sp>
      </p:grpSp>
      <p:sp>
        <p:nvSpPr>
          <p:cNvPr id="71" name="TextBox 70">
            <a:extLst>
              <a:ext uri="{FF2B5EF4-FFF2-40B4-BE49-F238E27FC236}">
                <a16:creationId xmlns="" xmlns:a16="http://schemas.microsoft.com/office/drawing/2014/main" id="{2B2B0A2D-7B64-1809-B474-C0A95368A343}"/>
              </a:ext>
            </a:extLst>
          </p:cNvPr>
          <p:cNvSpPr txBox="1"/>
          <p:nvPr userDrawn="1"/>
        </p:nvSpPr>
        <p:spPr>
          <a:xfrm>
            <a:off x="12558019" y="2840075"/>
            <a:ext cx="2742457" cy="246221"/>
          </a:xfrm>
          <a:prstGeom prst="rect">
            <a:avLst/>
          </a:prstGeom>
          <a:noFill/>
        </p:spPr>
        <p:txBody>
          <a:bodyPr wrap="square" rtlCol="0">
            <a:spAutoFit/>
          </a:bodyPr>
          <a:lstStyle/>
          <a:p>
            <a:r>
              <a:rPr lang="ru-RU" sz="1000" b="1" dirty="0">
                <a:solidFill>
                  <a:srgbClr val="282A2E"/>
                </a:solidFill>
              </a:rPr>
              <a:t>Палитра для картограмм</a:t>
            </a:r>
          </a:p>
        </p:txBody>
      </p:sp>
      <p:grpSp>
        <p:nvGrpSpPr>
          <p:cNvPr id="72" name="Группа 71">
            <a:extLst>
              <a:ext uri="{FF2B5EF4-FFF2-40B4-BE49-F238E27FC236}">
                <a16:creationId xmlns="" xmlns:a16="http://schemas.microsoft.com/office/drawing/2014/main" id="{F5698C8D-7ABF-7501-4D33-B55F48A9D141}"/>
              </a:ext>
            </a:extLst>
          </p:cNvPr>
          <p:cNvGrpSpPr/>
          <p:nvPr userDrawn="1"/>
        </p:nvGrpSpPr>
        <p:grpSpPr>
          <a:xfrm>
            <a:off x="12383596" y="3147852"/>
            <a:ext cx="3626739" cy="473010"/>
            <a:chOff x="12383596" y="3147852"/>
            <a:chExt cx="3626739" cy="473010"/>
          </a:xfrm>
        </p:grpSpPr>
        <p:sp>
          <p:nvSpPr>
            <p:cNvPr id="73" name="Овал 72">
              <a:extLst>
                <a:ext uri="{FF2B5EF4-FFF2-40B4-BE49-F238E27FC236}">
                  <a16:creationId xmlns="" xmlns:a16="http://schemas.microsoft.com/office/drawing/2014/main" id="{45C20574-A69B-9037-DD0C-9C83CBE7557A}"/>
                </a:ext>
              </a:extLst>
            </p:cNvPr>
            <p:cNvSpPr/>
            <p:nvPr userDrawn="1"/>
          </p:nvSpPr>
          <p:spPr>
            <a:xfrm>
              <a:off x="12658057" y="3147852"/>
              <a:ext cx="300625" cy="300625"/>
            </a:xfrm>
            <a:prstGeom prst="ellipse">
              <a:avLst/>
            </a:prstGeom>
            <a:solidFill>
              <a:srgbClr val="3631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4" name="TextBox 73">
              <a:extLst>
                <a:ext uri="{FF2B5EF4-FFF2-40B4-BE49-F238E27FC236}">
                  <a16:creationId xmlns="" xmlns:a16="http://schemas.microsoft.com/office/drawing/2014/main" id="{83FFDFAC-23C7-7010-DDAF-2B45CCF582CE}"/>
                </a:ext>
              </a:extLst>
            </p:cNvPr>
            <p:cNvSpPr txBox="1"/>
            <p:nvPr userDrawn="1"/>
          </p:nvSpPr>
          <p:spPr>
            <a:xfrm>
              <a:off x="12383596" y="3420807"/>
              <a:ext cx="849547" cy="200055"/>
            </a:xfrm>
            <a:prstGeom prst="rect">
              <a:avLst/>
            </a:prstGeom>
            <a:noFill/>
          </p:spPr>
          <p:txBody>
            <a:bodyPr wrap="square" rtlCol="0">
              <a:spAutoFit/>
            </a:bodyPr>
            <a:lstStyle/>
            <a:p>
              <a:pPr algn="ctr"/>
              <a:r>
                <a:rPr lang="ru-RU" sz="700" dirty="0">
                  <a:solidFill>
                    <a:srgbClr val="282A2E"/>
                  </a:solidFill>
                </a:rPr>
                <a:t>54/49/148</a:t>
              </a:r>
              <a:endParaRPr lang="en-US" sz="700" dirty="0">
                <a:solidFill>
                  <a:srgbClr val="282A2E"/>
                </a:solidFill>
              </a:endParaRPr>
            </a:p>
          </p:txBody>
        </p:sp>
        <p:sp>
          <p:nvSpPr>
            <p:cNvPr id="75" name="Овал 74">
              <a:extLst>
                <a:ext uri="{FF2B5EF4-FFF2-40B4-BE49-F238E27FC236}">
                  <a16:creationId xmlns="" xmlns:a16="http://schemas.microsoft.com/office/drawing/2014/main" id="{55A130F6-E209-C31D-019F-071A15E0C4FC}"/>
                </a:ext>
              </a:extLst>
            </p:cNvPr>
            <p:cNvSpPr/>
            <p:nvPr userDrawn="1"/>
          </p:nvSpPr>
          <p:spPr>
            <a:xfrm>
              <a:off x="13193664" y="3147852"/>
              <a:ext cx="300625" cy="30062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6" name="TextBox 75">
              <a:extLst>
                <a:ext uri="{FF2B5EF4-FFF2-40B4-BE49-F238E27FC236}">
                  <a16:creationId xmlns="" xmlns:a16="http://schemas.microsoft.com/office/drawing/2014/main" id="{74C35DB6-E4B4-231F-ED5B-BA65072C6F28}"/>
                </a:ext>
              </a:extLst>
            </p:cNvPr>
            <p:cNvSpPr txBox="1"/>
            <p:nvPr userDrawn="1"/>
          </p:nvSpPr>
          <p:spPr>
            <a:xfrm>
              <a:off x="12919203" y="3420807"/>
              <a:ext cx="849547" cy="200055"/>
            </a:xfrm>
            <a:prstGeom prst="rect">
              <a:avLst/>
            </a:prstGeom>
            <a:noFill/>
          </p:spPr>
          <p:txBody>
            <a:bodyPr wrap="square" rtlCol="0">
              <a:spAutoFit/>
            </a:bodyPr>
            <a:lstStyle/>
            <a:p>
              <a:pPr algn="ctr"/>
              <a:r>
                <a:rPr lang="ru-RU" sz="700" dirty="0">
                  <a:solidFill>
                    <a:srgbClr val="282A2E"/>
                  </a:solidFill>
                </a:rPr>
                <a:t>52/1</a:t>
              </a:r>
              <a:r>
                <a:rPr lang="en-US" sz="700" dirty="0">
                  <a:solidFill>
                    <a:srgbClr val="282A2E"/>
                  </a:solidFill>
                </a:rPr>
                <a:t>1</a:t>
              </a:r>
              <a:r>
                <a:rPr lang="ru-RU" sz="700" dirty="0">
                  <a:solidFill>
                    <a:srgbClr val="282A2E"/>
                  </a:solidFill>
                </a:rPr>
                <a:t>1/194</a:t>
              </a:r>
              <a:endParaRPr lang="en-US" sz="700" dirty="0">
                <a:solidFill>
                  <a:srgbClr val="282A2E"/>
                </a:solidFill>
              </a:endParaRPr>
            </a:p>
          </p:txBody>
        </p:sp>
        <p:sp>
          <p:nvSpPr>
            <p:cNvPr id="77" name="Овал 76">
              <a:extLst>
                <a:ext uri="{FF2B5EF4-FFF2-40B4-BE49-F238E27FC236}">
                  <a16:creationId xmlns="" xmlns:a16="http://schemas.microsoft.com/office/drawing/2014/main" id="{9D9E9D17-FC2C-C794-ED02-153D7BC6B184}"/>
                </a:ext>
              </a:extLst>
            </p:cNvPr>
            <p:cNvSpPr/>
            <p:nvPr userDrawn="1"/>
          </p:nvSpPr>
          <p:spPr>
            <a:xfrm>
              <a:off x="13764811" y="3147852"/>
              <a:ext cx="300625" cy="30062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8" name="TextBox 77">
              <a:extLst>
                <a:ext uri="{FF2B5EF4-FFF2-40B4-BE49-F238E27FC236}">
                  <a16:creationId xmlns="" xmlns:a16="http://schemas.microsoft.com/office/drawing/2014/main" id="{5E9B8C22-9EFD-8A59-8418-1630F4958E5A}"/>
                </a:ext>
              </a:extLst>
            </p:cNvPr>
            <p:cNvSpPr txBox="1"/>
            <p:nvPr userDrawn="1"/>
          </p:nvSpPr>
          <p:spPr>
            <a:xfrm>
              <a:off x="13490350" y="3420807"/>
              <a:ext cx="849547" cy="200055"/>
            </a:xfrm>
            <a:prstGeom prst="rect">
              <a:avLst/>
            </a:prstGeom>
            <a:noFill/>
          </p:spPr>
          <p:txBody>
            <a:bodyPr wrap="square" rtlCol="0">
              <a:spAutoFit/>
            </a:bodyPr>
            <a:lstStyle/>
            <a:p>
              <a:pPr algn="ctr"/>
              <a:r>
                <a:rPr lang="ru-RU" sz="700" dirty="0">
                  <a:solidFill>
                    <a:srgbClr val="282A2E"/>
                  </a:solidFill>
                </a:rPr>
                <a:t>125/187/252</a:t>
              </a:r>
              <a:endParaRPr lang="en-US" sz="700" dirty="0">
                <a:solidFill>
                  <a:srgbClr val="282A2E"/>
                </a:solidFill>
              </a:endParaRPr>
            </a:p>
          </p:txBody>
        </p:sp>
        <p:sp>
          <p:nvSpPr>
            <p:cNvPr id="79" name="Овал 78">
              <a:extLst>
                <a:ext uri="{FF2B5EF4-FFF2-40B4-BE49-F238E27FC236}">
                  <a16:creationId xmlns="" xmlns:a16="http://schemas.microsoft.com/office/drawing/2014/main" id="{41C1A3F9-8449-ADBC-F281-07CC42F14623}"/>
                </a:ext>
              </a:extLst>
            </p:cNvPr>
            <p:cNvSpPr/>
            <p:nvPr userDrawn="1"/>
          </p:nvSpPr>
          <p:spPr>
            <a:xfrm>
              <a:off x="14323613" y="3147852"/>
              <a:ext cx="300625" cy="300625"/>
            </a:xfrm>
            <a:prstGeom prst="ellipse">
              <a:avLst/>
            </a:prstGeom>
            <a:solidFill>
              <a:srgbClr val="A9D3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0" name="TextBox 79">
              <a:extLst>
                <a:ext uri="{FF2B5EF4-FFF2-40B4-BE49-F238E27FC236}">
                  <a16:creationId xmlns="" xmlns:a16="http://schemas.microsoft.com/office/drawing/2014/main" id="{B51EC78A-3F61-9C0C-CDBE-1503EB1B8F4F}"/>
                </a:ext>
              </a:extLst>
            </p:cNvPr>
            <p:cNvSpPr txBox="1"/>
            <p:nvPr userDrawn="1"/>
          </p:nvSpPr>
          <p:spPr>
            <a:xfrm>
              <a:off x="14049152" y="3420807"/>
              <a:ext cx="849547" cy="200055"/>
            </a:xfrm>
            <a:prstGeom prst="rect">
              <a:avLst/>
            </a:prstGeom>
            <a:noFill/>
          </p:spPr>
          <p:txBody>
            <a:bodyPr wrap="square" rtlCol="0">
              <a:spAutoFit/>
            </a:bodyPr>
            <a:lstStyle/>
            <a:p>
              <a:pPr algn="ctr"/>
              <a:r>
                <a:rPr lang="ru-RU" sz="700" dirty="0">
                  <a:solidFill>
                    <a:srgbClr val="282A2E"/>
                  </a:solidFill>
                </a:rPr>
                <a:t>169/211/253</a:t>
              </a:r>
              <a:endParaRPr lang="en-US" sz="700" dirty="0">
                <a:solidFill>
                  <a:srgbClr val="282A2E"/>
                </a:solidFill>
              </a:endParaRPr>
            </a:p>
          </p:txBody>
        </p:sp>
        <p:sp>
          <p:nvSpPr>
            <p:cNvPr id="81" name="Овал 80">
              <a:extLst>
                <a:ext uri="{FF2B5EF4-FFF2-40B4-BE49-F238E27FC236}">
                  <a16:creationId xmlns="" xmlns:a16="http://schemas.microsoft.com/office/drawing/2014/main" id="{79E4EBDF-1D45-10D7-E80A-8B434FC4858F}"/>
                </a:ext>
              </a:extLst>
            </p:cNvPr>
            <p:cNvSpPr/>
            <p:nvPr userDrawn="1"/>
          </p:nvSpPr>
          <p:spPr>
            <a:xfrm>
              <a:off x="14876802" y="3147852"/>
              <a:ext cx="300625" cy="300625"/>
            </a:xfrm>
            <a:prstGeom prst="ellipse">
              <a:avLst/>
            </a:prstGeom>
            <a:solidFill>
              <a:srgbClr val="CFE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2" name="TextBox 81">
              <a:extLst>
                <a:ext uri="{FF2B5EF4-FFF2-40B4-BE49-F238E27FC236}">
                  <a16:creationId xmlns="" xmlns:a16="http://schemas.microsoft.com/office/drawing/2014/main" id="{DC0E7060-7DCB-239F-A871-28535B50AA83}"/>
                </a:ext>
              </a:extLst>
            </p:cNvPr>
            <p:cNvSpPr txBox="1"/>
            <p:nvPr userDrawn="1"/>
          </p:nvSpPr>
          <p:spPr>
            <a:xfrm>
              <a:off x="14602341" y="3420807"/>
              <a:ext cx="849547" cy="200055"/>
            </a:xfrm>
            <a:prstGeom prst="rect">
              <a:avLst/>
            </a:prstGeom>
            <a:noFill/>
          </p:spPr>
          <p:txBody>
            <a:bodyPr wrap="square" rtlCol="0">
              <a:spAutoFit/>
            </a:bodyPr>
            <a:lstStyle/>
            <a:p>
              <a:pPr algn="ctr"/>
              <a:r>
                <a:rPr lang="ru-RU" sz="700" dirty="0">
                  <a:solidFill>
                    <a:srgbClr val="282A2E"/>
                  </a:solidFill>
                </a:rPr>
                <a:t>207/232/255</a:t>
              </a:r>
              <a:endParaRPr lang="en-US" sz="700" dirty="0">
                <a:solidFill>
                  <a:srgbClr val="282A2E"/>
                </a:solidFill>
              </a:endParaRPr>
            </a:p>
          </p:txBody>
        </p:sp>
        <p:sp>
          <p:nvSpPr>
            <p:cNvPr id="83" name="Овал 82">
              <a:extLst>
                <a:ext uri="{FF2B5EF4-FFF2-40B4-BE49-F238E27FC236}">
                  <a16:creationId xmlns="" xmlns:a16="http://schemas.microsoft.com/office/drawing/2014/main" id="{1E209568-B69F-5A4B-543D-C0E5D731D5D9}"/>
                </a:ext>
              </a:extLst>
            </p:cNvPr>
            <p:cNvSpPr/>
            <p:nvPr userDrawn="1"/>
          </p:nvSpPr>
          <p:spPr>
            <a:xfrm>
              <a:off x="15435249" y="3147852"/>
              <a:ext cx="300625" cy="300625"/>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4" name="TextBox 83">
              <a:extLst>
                <a:ext uri="{FF2B5EF4-FFF2-40B4-BE49-F238E27FC236}">
                  <a16:creationId xmlns="" xmlns:a16="http://schemas.microsoft.com/office/drawing/2014/main" id="{EFEA7ECE-9A9A-9D4D-2FD2-DF1226FB04F1}"/>
                </a:ext>
              </a:extLst>
            </p:cNvPr>
            <p:cNvSpPr txBox="1"/>
            <p:nvPr userDrawn="1"/>
          </p:nvSpPr>
          <p:spPr>
            <a:xfrm>
              <a:off x="15160788" y="3420807"/>
              <a:ext cx="849547" cy="200055"/>
            </a:xfrm>
            <a:prstGeom prst="rect">
              <a:avLst/>
            </a:prstGeom>
            <a:noFill/>
          </p:spPr>
          <p:txBody>
            <a:bodyPr wrap="square" rtlCol="0">
              <a:spAutoFit/>
            </a:bodyPr>
            <a:lstStyle/>
            <a:p>
              <a:pPr algn="ctr"/>
              <a:r>
                <a:rPr lang="ru-RU" sz="700" dirty="0">
                  <a:solidFill>
                    <a:srgbClr val="282A2E"/>
                  </a:solidFill>
                </a:rPr>
                <a:t>191/191/191</a:t>
              </a:r>
              <a:endParaRPr lang="en-US" sz="700" dirty="0">
                <a:solidFill>
                  <a:srgbClr val="282A2E"/>
                </a:solidFill>
              </a:endParaRPr>
            </a:p>
          </p:txBody>
        </p:sp>
      </p:grpSp>
    </p:spTree>
    <p:extLst>
      <p:ext uri="{BB962C8B-B14F-4D97-AF65-F5344CB8AC3E}">
        <p14:creationId xmlns="" xmlns:p14="http://schemas.microsoft.com/office/powerpoint/2010/main" val="2165342784"/>
      </p:ext>
    </p:extLst>
  </p:cSld>
  <p:clrMap bg1="lt1" tx1="dk1" bg2="lt2" tx2="dk2" accent1="accent1" accent2="accent2" accent3="accent3" accent4="accent4" accent5="accent5" accent6="accent6" hlink="hlink" folHlink="folHlink"/>
  <p:sldLayoutIdLst>
    <p:sldLayoutId id="214748365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8" name="Прямоугольник 7">
            <a:extLst>
              <a:ext uri="{FF2B5EF4-FFF2-40B4-BE49-F238E27FC236}">
                <a16:creationId xmlns="" xmlns:a16="http://schemas.microsoft.com/office/drawing/2014/main" id="{C09C1B71-52AF-5215-095D-204F3CC538D4}"/>
              </a:ext>
            </a:extLst>
          </p:cNvPr>
          <p:cNvSpPr/>
          <p:nvPr userDrawn="1"/>
        </p:nvSpPr>
        <p:spPr>
          <a:xfrm>
            <a:off x="12400767" y="1"/>
            <a:ext cx="3594970" cy="5067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a:extLst>
              <a:ext uri="{FF2B5EF4-FFF2-40B4-BE49-F238E27FC236}">
                <a16:creationId xmlns="" xmlns:a16="http://schemas.microsoft.com/office/drawing/2014/main" id="{A4E7B363-16FA-8729-4FF9-760486DF88E1}"/>
              </a:ext>
            </a:extLst>
          </p:cNvPr>
          <p:cNvSpPr txBox="1"/>
          <p:nvPr userDrawn="1"/>
        </p:nvSpPr>
        <p:spPr>
          <a:xfrm>
            <a:off x="12558019" y="5373"/>
            <a:ext cx="1863657" cy="246221"/>
          </a:xfrm>
          <a:prstGeom prst="rect">
            <a:avLst/>
          </a:prstGeom>
          <a:noFill/>
        </p:spPr>
        <p:txBody>
          <a:bodyPr wrap="square" rtlCol="0">
            <a:spAutoFit/>
          </a:bodyPr>
          <a:lstStyle/>
          <a:p>
            <a:r>
              <a:rPr lang="ru-RU" sz="1000" b="1" dirty="0">
                <a:solidFill>
                  <a:srgbClr val="282A2E"/>
                </a:solidFill>
              </a:rPr>
              <a:t>Основная палитра</a:t>
            </a:r>
          </a:p>
        </p:txBody>
      </p:sp>
      <p:grpSp>
        <p:nvGrpSpPr>
          <p:cNvPr id="10" name="Группа 9">
            <a:extLst>
              <a:ext uri="{FF2B5EF4-FFF2-40B4-BE49-F238E27FC236}">
                <a16:creationId xmlns="" xmlns:a16="http://schemas.microsoft.com/office/drawing/2014/main" id="{F2119FFA-A59F-0F5C-CB4B-03364CB48D93}"/>
              </a:ext>
            </a:extLst>
          </p:cNvPr>
          <p:cNvGrpSpPr/>
          <p:nvPr userDrawn="1"/>
        </p:nvGrpSpPr>
        <p:grpSpPr>
          <a:xfrm>
            <a:off x="12383596" y="313150"/>
            <a:ext cx="2515103" cy="473010"/>
            <a:chOff x="12383596" y="313150"/>
            <a:chExt cx="2515103" cy="473010"/>
          </a:xfrm>
        </p:grpSpPr>
        <p:sp>
          <p:nvSpPr>
            <p:cNvPr id="11" name="Овал 10">
              <a:extLst>
                <a:ext uri="{FF2B5EF4-FFF2-40B4-BE49-F238E27FC236}">
                  <a16:creationId xmlns="" xmlns:a16="http://schemas.microsoft.com/office/drawing/2014/main" id="{906361F0-6CA1-2F38-AD91-BE7189F24E81}"/>
                </a:ext>
              </a:extLst>
            </p:cNvPr>
            <p:cNvSpPr/>
            <p:nvPr userDrawn="1"/>
          </p:nvSpPr>
          <p:spPr>
            <a:xfrm>
              <a:off x="12658057" y="313150"/>
              <a:ext cx="300625" cy="3006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TextBox 11">
              <a:extLst>
                <a:ext uri="{FF2B5EF4-FFF2-40B4-BE49-F238E27FC236}">
                  <a16:creationId xmlns="" xmlns:a16="http://schemas.microsoft.com/office/drawing/2014/main" id="{B60AC9FD-ABDF-354A-A2F9-924975EB6677}"/>
                </a:ext>
              </a:extLst>
            </p:cNvPr>
            <p:cNvSpPr txBox="1"/>
            <p:nvPr userDrawn="1"/>
          </p:nvSpPr>
          <p:spPr>
            <a:xfrm>
              <a:off x="12383596" y="586105"/>
              <a:ext cx="849547" cy="200055"/>
            </a:xfrm>
            <a:prstGeom prst="rect">
              <a:avLst/>
            </a:prstGeom>
            <a:noFill/>
          </p:spPr>
          <p:txBody>
            <a:bodyPr wrap="square" rtlCol="0">
              <a:spAutoFit/>
            </a:bodyPr>
            <a:lstStyle/>
            <a:p>
              <a:pPr algn="ctr"/>
              <a:r>
                <a:rPr lang="en-US" sz="700" dirty="0">
                  <a:solidFill>
                    <a:srgbClr val="282A2E"/>
                  </a:solidFill>
                </a:rPr>
                <a:t>54</a:t>
              </a:r>
              <a:r>
                <a:rPr lang="ru-RU" sz="700" dirty="0">
                  <a:solidFill>
                    <a:srgbClr val="282A2E"/>
                  </a:solidFill>
                </a:rPr>
                <a:t>/</a:t>
              </a:r>
              <a:r>
                <a:rPr lang="en-US" sz="700" dirty="0">
                  <a:solidFill>
                    <a:srgbClr val="282A2E"/>
                  </a:solidFill>
                </a:rPr>
                <a:t>4</a:t>
              </a:r>
              <a:r>
                <a:rPr lang="ru-RU" sz="700" dirty="0">
                  <a:solidFill>
                    <a:srgbClr val="282A2E"/>
                  </a:solidFill>
                </a:rPr>
                <a:t>9/</a:t>
              </a:r>
              <a:r>
                <a:rPr lang="en-US" sz="700" dirty="0">
                  <a:solidFill>
                    <a:srgbClr val="282A2E"/>
                  </a:solidFill>
                </a:rPr>
                <a:t>148</a:t>
              </a:r>
            </a:p>
          </p:txBody>
        </p:sp>
        <p:sp>
          <p:nvSpPr>
            <p:cNvPr id="13" name="Овал 12">
              <a:extLst>
                <a:ext uri="{FF2B5EF4-FFF2-40B4-BE49-F238E27FC236}">
                  <a16:creationId xmlns="" xmlns:a16="http://schemas.microsoft.com/office/drawing/2014/main" id="{6F2EF9C7-0712-91F4-8F53-37949A091968}"/>
                </a:ext>
              </a:extLst>
            </p:cNvPr>
            <p:cNvSpPr/>
            <p:nvPr userDrawn="1"/>
          </p:nvSpPr>
          <p:spPr>
            <a:xfrm>
              <a:off x="13193664" y="313150"/>
              <a:ext cx="300625" cy="300625"/>
            </a:xfrm>
            <a:prstGeom prst="ellipse">
              <a:avLst/>
            </a:prstGeom>
            <a:solidFill>
              <a:srgbClr val="7DBB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TextBox 13">
              <a:extLst>
                <a:ext uri="{FF2B5EF4-FFF2-40B4-BE49-F238E27FC236}">
                  <a16:creationId xmlns="" xmlns:a16="http://schemas.microsoft.com/office/drawing/2014/main" id="{EB88953C-74B8-F4CF-3A5D-951775231D54}"/>
                </a:ext>
              </a:extLst>
            </p:cNvPr>
            <p:cNvSpPr txBox="1"/>
            <p:nvPr userDrawn="1"/>
          </p:nvSpPr>
          <p:spPr>
            <a:xfrm>
              <a:off x="12919203" y="586105"/>
              <a:ext cx="849547" cy="200055"/>
            </a:xfrm>
            <a:prstGeom prst="rect">
              <a:avLst/>
            </a:prstGeom>
            <a:noFill/>
          </p:spPr>
          <p:txBody>
            <a:bodyPr wrap="square" rtlCol="0">
              <a:spAutoFit/>
            </a:bodyPr>
            <a:lstStyle/>
            <a:p>
              <a:pPr algn="ctr"/>
              <a:r>
                <a:rPr lang="ru-RU" sz="700" dirty="0">
                  <a:solidFill>
                    <a:srgbClr val="282A2E"/>
                  </a:solidFill>
                </a:rPr>
                <a:t>125/187/252</a:t>
              </a:r>
              <a:endParaRPr lang="en-US" sz="700" dirty="0">
                <a:solidFill>
                  <a:srgbClr val="282A2E"/>
                </a:solidFill>
              </a:endParaRPr>
            </a:p>
          </p:txBody>
        </p:sp>
        <p:sp>
          <p:nvSpPr>
            <p:cNvPr id="15" name="Овал 14">
              <a:extLst>
                <a:ext uri="{FF2B5EF4-FFF2-40B4-BE49-F238E27FC236}">
                  <a16:creationId xmlns="" xmlns:a16="http://schemas.microsoft.com/office/drawing/2014/main" id="{BCB78E80-935B-A76D-503C-FAE2A214B520}"/>
                </a:ext>
              </a:extLst>
            </p:cNvPr>
            <p:cNvSpPr/>
            <p:nvPr userDrawn="1"/>
          </p:nvSpPr>
          <p:spPr>
            <a:xfrm>
              <a:off x="13764811" y="313150"/>
              <a:ext cx="300625" cy="3006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TextBox 15">
              <a:extLst>
                <a:ext uri="{FF2B5EF4-FFF2-40B4-BE49-F238E27FC236}">
                  <a16:creationId xmlns="" xmlns:a16="http://schemas.microsoft.com/office/drawing/2014/main" id="{6B2F7F18-F595-5A7F-F286-0341D9BD48B6}"/>
                </a:ext>
              </a:extLst>
            </p:cNvPr>
            <p:cNvSpPr txBox="1"/>
            <p:nvPr userDrawn="1"/>
          </p:nvSpPr>
          <p:spPr>
            <a:xfrm>
              <a:off x="13490350" y="586105"/>
              <a:ext cx="849547" cy="200055"/>
            </a:xfrm>
            <a:prstGeom prst="rect">
              <a:avLst/>
            </a:prstGeom>
            <a:noFill/>
          </p:spPr>
          <p:txBody>
            <a:bodyPr wrap="square" rtlCol="0">
              <a:spAutoFit/>
            </a:bodyPr>
            <a:lstStyle/>
            <a:p>
              <a:pPr algn="ctr"/>
              <a:r>
                <a:rPr lang="ru-RU" sz="700" dirty="0">
                  <a:solidFill>
                    <a:srgbClr val="282A2E"/>
                  </a:solidFill>
                </a:rPr>
                <a:t>40/42/46</a:t>
              </a:r>
              <a:endParaRPr lang="en-US" sz="700" dirty="0">
                <a:solidFill>
                  <a:srgbClr val="282A2E"/>
                </a:solidFill>
              </a:endParaRPr>
            </a:p>
          </p:txBody>
        </p:sp>
        <p:sp>
          <p:nvSpPr>
            <p:cNvPr id="17" name="Овал 16">
              <a:extLst>
                <a:ext uri="{FF2B5EF4-FFF2-40B4-BE49-F238E27FC236}">
                  <a16:creationId xmlns="" xmlns:a16="http://schemas.microsoft.com/office/drawing/2014/main" id="{043345A9-402B-F36B-C123-A0F62C428A46}"/>
                </a:ext>
              </a:extLst>
            </p:cNvPr>
            <p:cNvSpPr/>
            <p:nvPr userDrawn="1"/>
          </p:nvSpPr>
          <p:spPr>
            <a:xfrm>
              <a:off x="14323613" y="313150"/>
              <a:ext cx="300625" cy="300625"/>
            </a:xfrm>
            <a:prstGeom prst="ellipse">
              <a:avLst/>
            </a:prstGeom>
            <a:solidFill>
              <a:schemeClr val="bg1"/>
            </a:solidFill>
            <a:ln w="6350">
              <a:solidFill>
                <a:srgbClr val="BFBF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TextBox 17">
              <a:extLst>
                <a:ext uri="{FF2B5EF4-FFF2-40B4-BE49-F238E27FC236}">
                  <a16:creationId xmlns="" xmlns:a16="http://schemas.microsoft.com/office/drawing/2014/main" id="{4CC0FC46-EFE1-00EA-8517-2FA5880B79CA}"/>
                </a:ext>
              </a:extLst>
            </p:cNvPr>
            <p:cNvSpPr txBox="1"/>
            <p:nvPr userDrawn="1"/>
          </p:nvSpPr>
          <p:spPr>
            <a:xfrm>
              <a:off x="14049152" y="586105"/>
              <a:ext cx="849547" cy="200055"/>
            </a:xfrm>
            <a:prstGeom prst="rect">
              <a:avLst/>
            </a:prstGeom>
            <a:noFill/>
          </p:spPr>
          <p:txBody>
            <a:bodyPr wrap="square" rtlCol="0">
              <a:spAutoFit/>
            </a:bodyPr>
            <a:lstStyle/>
            <a:p>
              <a:pPr algn="ctr"/>
              <a:r>
                <a:rPr lang="ru-RU" sz="700" dirty="0">
                  <a:solidFill>
                    <a:srgbClr val="282A2E"/>
                  </a:solidFill>
                </a:rPr>
                <a:t>255/255/255</a:t>
              </a:r>
              <a:endParaRPr lang="en-US" sz="700" dirty="0">
                <a:solidFill>
                  <a:srgbClr val="282A2E"/>
                </a:solidFill>
              </a:endParaRPr>
            </a:p>
          </p:txBody>
        </p:sp>
      </p:grpSp>
      <p:sp>
        <p:nvSpPr>
          <p:cNvPr id="19" name="TextBox 18">
            <a:extLst>
              <a:ext uri="{FF2B5EF4-FFF2-40B4-BE49-F238E27FC236}">
                <a16:creationId xmlns="" xmlns:a16="http://schemas.microsoft.com/office/drawing/2014/main" id="{1B859DA3-B309-2068-AD4E-1E110A529D1A}"/>
              </a:ext>
            </a:extLst>
          </p:cNvPr>
          <p:cNvSpPr txBox="1"/>
          <p:nvPr userDrawn="1"/>
        </p:nvSpPr>
        <p:spPr>
          <a:xfrm>
            <a:off x="12558019" y="785674"/>
            <a:ext cx="1863657" cy="246221"/>
          </a:xfrm>
          <a:prstGeom prst="rect">
            <a:avLst/>
          </a:prstGeom>
          <a:noFill/>
        </p:spPr>
        <p:txBody>
          <a:bodyPr wrap="square" rtlCol="0">
            <a:spAutoFit/>
          </a:bodyPr>
          <a:lstStyle/>
          <a:p>
            <a:r>
              <a:rPr lang="ru-RU" sz="1000" b="1" dirty="0">
                <a:solidFill>
                  <a:srgbClr val="282A2E"/>
                </a:solidFill>
              </a:rPr>
              <a:t>Расширенная палитра</a:t>
            </a:r>
          </a:p>
        </p:txBody>
      </p:sp>
      <p:grpSp>
        <p:nvGrpSpPr>
          <p:cNvPr id="20" name="Группа 19">
            <a:extLst>
              <a:ext uri="{FF2B5EF4-FFF2-40B4-BE49-F238E27FC236}">
                <a16:creationId xmlns="" xmlns:a16="http://schemas.microsoft.com/office/drawing/2014/main" id="{ED7E70D1-DB34-ECFF-85CB-FD696B0D3710}"/>
              </a:ext>
            </a:extLst>
          </p:cNvPr>
          <p:cNvGrpSpPr/>
          <p:nvPr userDrawn="1"/>
        </p:nvGrpSpPr>
        <p:grpSpPr>
          <a:xfrm>
            <a:off x="12383596" y="1093451"/>
            <a:ext cx="3626739" cy="950964"/>
            <a:chOff x="12383596" y="1093451"/>
            <a:chExt cx="3626739" cy="950964"/>
          </a:xfrm>
        </p:grpSpPr>
        <p:sp>
          <p:nvSpPr>
            <p:cNvPr id="21" name="Овал 20">
              <a:extLst>
                <a:ext uri="{FF2B5EF4-FFF2-40B4-BE49-F238E27FC236}">
                  <a16:creationId xmlns="" xmlns:a16="http://schemas.microsoft.com/office/drawing/2014/main" id="{E8DBB127-DB80-BD33-E231-3A9C4C2D2260}"/>
                </a:ext>
              </a:extLst>
            </p:cNvPr>
            <p:cNvSpPr/>
            <p:nvPr userDrawn="1"/>
          </p:nvSpPr>
          <p:spPr>
            <a:xfrm>
              <a:off x="12658057" y="1093451"/>
              <a:ext cx="300625" cy="30062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TextBox 21">
              <a:extLst>
                <a:ext uri="{FF2B5EF4-FFF2-40B4-BE49-F238E27FC236}">
                  <a16:creationId xmlns="" xmlns:a16="http://schemas.microsoft.com/office/drawing/2014/main" id="{2C5DE9F3-D9EE-ACC5-3C58-9DE4ADA02506}"/>
                </a:ext>
              </a:extLst>
            </p:cNvPr>
            <p:cNvSpPr txBox="1"/>
            <p:nvPr userDrawn="1"/>
          </p:nvSpPr>
          <p:spPr>
            <a:xfrm>
              <a:off x="12383596" y="1366406"/>
              <a:ext cx="849547" cy="200055"/>
            </a:xfrm>
            <a:prstGeom prst="rect">
              <a:avLst/>
            </a:prstGeom>
            <a:noFill/>
          </p:spPr>
          <p:txBody>
            <a:bodyPr wrap="square" rtlCol="0">
              <a:spAutoFit/>
            </a:bodyPr>
            <a:lstStyle/>
            <a:p>
              <a:pPr algn="ctr"/>
              <a:r>
                <a:rPr lang="ru-RU" sz="700" dirty="0">
                  <a:solidFill>
                    <a:srgbClr val="282A2E"/>
                  </a:solidFill>
                </a:rPr>
                <a:t>52/111/194</a:t>
              </a:r>
              <a:endParaRPr lang="en-US" sz="700" dirty="0">
                <a:solidFill>
                  <a:srgbClr val="282A2E"/>
                </a:solidFill>
              </a:endParaRPr>
            </a:p>
          </p:txBody>
        </p:sp>
        <p:sp>
          <p:nvSpPr>
            <p:cNvPr id="23" name="Овал 22">
              <a:extLst>
                <a:ext uri="{FF2B5EF4-FFF2-40B4-BE49-F238E27FC236}">
                  <a16:creationId xmlns="" xmlns:a16="http://schemas.microsoft.com/office/drawing/2014/main" id="{8A0472B2-D599-7158-A409-E7352998F11C}"/>
                </a:ext>
              </a:extLst>
            </p:cNvPr>
            <p:cNvSpPr/>
            <p:nvPr userDrawn="1"/>
          </p:nvSpPr>
          <p:spPr>
            <a:xfrm>
              <a:off x="13193664" y="1093451"/>
              <a:ext cx="300625" cy="300625"/>
            </a:xfrm>
            <a:prstGeom prst="ellipse">
              <a:avLst/>
            </a:prstGeom>
            <a:solidFill>
              <a:srgbClr val="8383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TextBox 23">
              <a:extLst>
                <a:ext uri="{FF2B5EF4-FFF2-40B4-BE49-F238E27FC236}">
                  <a16:creationId xmlns="" xmlns:a16="http://schemas.microsoft.com/office/drawing/2014/main" id="{86CDF7A9-4F72-4BFA-2E2C-B50B0F9F3BD9}"/>
                </a:ext>
              </a:extLst>
            </p:cNvPr>
            <p:cNvSpPr txBox="1"/>
            <p:nvPr userDrawn="1"/>
          </p:nvSpPr>
          <p:spPr>
            <a:xfrm>
              <a:off x="12919203" y="1366406"/>
              <a:ext cx="849547" cy="200055"/>
            </a:xfrm>
            <a:prstGeom prst="rect">
              <a:avLst/>
            </a:prstGeom>
            <a:noFill/>
          </p:spPr>
          <p:txBody>
            <a:bodyPr wrap="square" rtlCol="0">
              <a:spAutoFit/>
            </a:bodyPr>
            <a:lstStyle/>
            <a:p>
              <a:pPr algn="ctr"/>
              <a:r>
                <a:rPr lang="ru-RU" sz="700" dirty="0">
                  <a:solidFill>
                    <a:srgbClr val="282A2E"/>
                  </a:solidFill>
                </a:rPr>
                <a:t>131/131/131</a:t>
              </a:r>
              <a:endParaRPr lang="en-US" sz="700" dirty="0">
                <a:solidFill>
                  <a:srgbClr val="282A2E"/>
                </a:solidFill>
              </a:endParaRPr>
            </a:p>
          </p:txBody>
        </p:sp>
        <p:sp>
          <p:nvSpPr>
            <p:cNvPr id="25" name="Овал 24">
              <a:extLst>
                <a:ext uri="{FF2B5EF4-FFF2-40B4-BE49-F238E27FC236}">
                  <a16:creationId xmlns="" xmlns:a16="http://schemas.microsoft.com/office/drawing/2014/main" id="{F6E55736-8082-6DE3-8FAD-79F7E3B87AB8}"/>
                </a:ext>
              </a:extLst>
            </p:cNvPr>
            <p:cNvSpPr/>
            <p:nvPr userDrawn="1"/>
          </p:nvSpPr>
          <p:spPr>
            <a:xfrm>
              <a:off x="13764811" y="1093451"/>
              <a:ext cx="300625" cy="300625"/>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TextBox 25">
              <a:extLst>
                <a:ext uri="{FF2B5EF4-FFF2-40B4-BE49-F238E27FC236}">
                  <a16:creationId xmlns="" xmlns:a16="http://schemas.microsoft.com/office/drawing/2014/main" id="{E6B4DD8B-9385-210D-4957-E7F12769B195}"/>
                </a:ext>
              </a:extLst>
            </p:cNvPr>
            <p:cNvSpPr txBox="1"/>
            <p:nvPr userDrawn="1"/>
          </p:nvSpPr>
          <p:spPr>
            <a:xfrm>
              <a:off x="13490350" y="1366406"/>
              <a:ext cx="849547" cy="200055"/>
            </a:xfrm>
            <a:prstGeom prst="rect">
              <a:avLst/>
            </a:prstGeom>
            <a:noFill/>
          </p:spPr>
          <p:txBody>
            <a:bodyPr wrap="square" rtlCol="0">
              <a:spAutoFit/>
            </a:bodyPr>
            <a:lstStyle/>
            <a:p>
              <a:pPr algn="ctr"/>
              <a:r>
                <a:rPr lang="ru-RU" sz="700" dirty="0">
                  <a:solidFill>
                    <a:srgbClr val="282A2E"/>
                  </a:solidFill>
                </a:rPr>
                <a:t>191/191/191</a:t>
              </a:r>
              <a:endParaRPr lang="en-US" sz="700" dirty="0">
                <a:solidFill>
                  <a:srgbClr val="282A2E"/>
                </a:solidFill>
              </a:endParaRPr>
            </a:p>
          </p:txBody>
        </p:sp>
        <p:sp>
          <p:nvSpPr>
            <p:cNvPr id="27" name="Овал 26">
              <a:extLst>
                <a:ext uri="{FF2B5EF4-FFF2-40B4-BE49-F238E27FC236}">
                  <a16:creationId xmlns="" xmlns:a16="http://schemas.microsoft.com/office/drawing/2014/main" id="{02B62D64-4E24-9361-DE1D-BC1D1675DB43}"/>
                </a:ext>
              </a:extLst>
            </p:cNvPr>
            <p:cNvSpPr/>
            <p:nvPr userDrawn="1"/>
          </p:nvSpPr>
          <p:spPr>
            <a:xfrm>
              <a:off x="14323613" y="1093451"/>
              <a:ext cx="300625" cy="300625"/>
            </a:xfrm>
            <a:prstGeom prst="ellipse">
              <a:avLst/>
            </a:prstGeom>
            <a:solidFill>
              <a:srgbClr val="E368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TextBox 27">
              <a:extLst>
                <a:ext uri="{FF2B5EF4-FFF2-40B4-BE49-F238E27FC236}">
                  <a16:creationId xmlns="" xmlns:a16="http://schemas.microsoft.com/office/drawing/2014/main" id="{6B34E8A5-E1F2-6855-D3D0-FED622C8F89A}"/>
                </a:ext>
              </a:extLst>
            </p:cNvPr>
            <p:cNvSpPr txBox="1"/>
            <p:nvPr userDrawn="1"/>
          </p:nvSpPr>
          <p:spPr>
            <a:xfrm>
              <a:off x="14049152" y="1366406"/>
              <a:ext cx="849547" cy="200055"/>
            </a:xfrm>
            <a:prstGeom prst="rect">
              <a:avLst/>
            </a:prstGeom>
            <a:noFill/>
          </p:spPr>
          <p:txBody>
            <a:bodyPr wrap="square" rtlCol="0">
              <a:spAutoFit/>
            </a:bodyPr>
            <a:lstStyle/>
            <a:p>
              <a:pPr algn="ctr"/>
              <a:r>
                <a:rPr lang="ru-RU" sz="700" dirty="0">
                  <a:solidFill>
                    <a:srgbClr val="282A2E"/>
                  </a:solidFill>
                </a:rPr>
                <a:t>227/104/70</a:t>
              </a:r>
              <a:endParaRPr lang="en-US" sz="700" dirty="0">
                <a:solidFill>
                  <a:srgbClr val="282A2E"/>
                </a:solidFill>
              </a:endParaRPr>
            </a:p>
          </p:txBody>
        </p:sp>
        <p:sp>
          <p:nvSpPr>
            <p:cNvPr id="29" name="Овал 28">
              <a:extLst>
                <a:ext uri="{FF2B5EF4-FFF2-40B4-BE49-F238E27FC236}">
                  <a16:creationId xmlns="" xmlns:a16="http://schemas.microsoft.com/office/drawing/2014/main" id="{4747B9AA-17E9-ABA4-5B6B-E6C0DE929A71}"/>
                </a:ext>
              </a:extLst>
            </p:cNvPr>
            <p:cNvSpPr/>
            <p:nvPr userDrawn="1"/>
          </p:nvSpPr>
          <p:spPr>
            <a:xfrm>
              <a:off x="14876802" y="1093451"/>
              <a:ext cx="300625" cy="300625"/>
            </a:xfrm>
            <a:prstGeom prst="ellipse">
              <a:avLst/>
            </a:prstGeom>
            <a:solidFill>
              <a:srgbClr val="FFA9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TextBox 29">
              <a:extLst>
                <a:ext uri="{FF2B5EF4-FFF2-40B4-BE49-F238E27FC236}">
                  <a16:creationId xmlns="" xmlns:a16="http://schemas.microsoft.com/office/drawing/2014/main" id="{1DB7FB7D-D1F8-47F1-BFD8-2387995E5889}"/>
                </a:ext>
              </a:extLst>
            </p:cNvPr>
            <p:cNvSpPr txBox="1"/>
            <p:nvPr userDrawn="1"/>
          </p:nvSpPr>
          <p:spPr>
            <a:xfrm>
              <a:off x="14602341" y="1366406"/>
              <a:ext cx="849547" cy="200055"/>
            </a:xfrm>
            <a:prstGeom prst="rect">
              <a:avLst/>
            </a:prstGeom>
            <a:noFill/>
          </p:spPr>
          <p:txBody>
            <a:bodyPr wrap="square" rtlCol="0">
              <a:spAutoFit/>
            </a:bodyPr>
            <a:lstStyle/>
            <a:p>
              <a:pPr algn="ctr"/>
              <a:r>
                <a:rPr lang="ru-RU" sz="700" dirty="0">
                  <a:solidFill>
                    <a:srgbClr val="282A2E"/>
                  </a:solidFill>
                </a:rPr>
                <a:t>255/169/112</a:t>
              </a:r>
              <a:endParaRPr lang="en-US" sz="700" dirty="0">
                <a:solidFill>
                  <a:srgbClr val="282A2E"/>
                </a:solidFill>
              </a:endParaRPr>
            </a:p>
          </p:txBody>
        </p:sp>
        <p:sp>
          <p:nvSpPr>
            <p:cNvPr id="31" name="Овал 30">
              <a:extLst>
                <a:ext uri="{FF2B5EF4-FFF2-40B4-BE49-F238E27FC236}">
                  <a16:creationId xmlns="" xmlns:a16="http://schemas.microsoft.com/office/drawing/2014/main" id="{6727A489-2BF7-9A91-2CFB-22E25CCD8615}"/>
                </a:ext>
              </a:extLst>
            </p:cNvPr>
            <p:cNvSpPr/>
            <p:nvPr userDrawn="1"/>
          </p:nvSpPr>
          <p:spPr>
            <a:xfrm>
              <a:off x="15435249" y="1093451"/>
              <a:ext cx="300625" cy="300625"/>
            </a:xfrm>
            <a:prstGeom prst="ellipse">
              <a:avLst/>
            </a:prstGeom>
            <a:solidFill>
              <a:srgbClr val="FFD7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TextBox 31">
              <a:extLst>
                <a:ext uri="{FF2B5EF4-FFF2-40B4-BE49-F238E27FC236}">
                  <a16:creationId xmlns="" xmlns:a16="http://schemas.microsoft.com/office/drawing/2014/main" id="{42A176BC-B2B2-ECCD-1C1B-C351AA3FA2AA}"/>
                </a:ext>
              </a:extLst>
            </p:cNvPr>
            <p:cNvSpPr txBox="1"/>
            <p:nvPr userDrawn="1"/>
          </p:nvSpPr>
          <p:spPr>
            <a:xfrm>
              <a:off x="15160788" y="1366406"/>
              <a:ext cx="849547" cy="200055"/>
            </a:xfrm>
            <a:prstGeom prst="rect">
              <a:avLst/>
            </a:prstGeom>
            <a:noFill/>
          </p:spPr>
          <p:txBody>
            <a:bodyPr wrap="square" rtlCol="0">
              <a:spAutoFit/>
            </a:bodyPr>
            <a:lstStyle/>
            <a:p>
              <a:pPr algn="ctr"/>
              <a:r>
                <a:rPr lang="ru-RU" sz="700" dirty="0">
                  <a:solidFill>
                    <a:srgbClr val="282A2E"/>
                  </a:solidFill>
                </a:rPr>
                <a:t>255/215/172</a:t>
              </a:r>
              <a:endParaRPr lang="en-US" sz="700" dirty="0">
                <a:solidFill>
                  <a:srgbClr val="282A2E"/>
                </a:solidFill>
              </a:endParaRPr>
            </a:p>
          </p:txBody>
        </p:sp>
        <p:sp>
          <p:nvSpPr>
            <p:cNvPr id="33" name="Овал 32">
              <a:extLst>
                <a:ext uri="{FF2B5EF4-FFF2-40B4-BE49-F238E27FC236}">
                  <a16:creationId xmlns="" xmlns:a16="http://schemas.microsoft.com/office/drawing/2014/main" id="{DCF5E066-DA03-FE86-E500-1ED2454CF840}"/>
                </a:ext>
              </a:extLst>
            </p:cNvPr>
            <p:cNvSpPr/>
            <p:nvPr userDrawn="1"/>
          </p:nvSpPr>
          <p:spPr>
            <a:xfrm>
              <a:off x="12658057" y="1571405"/>
              <a:ext cx="300625" cy="300625"/>
            </a:xfrm>
            <a:prstGeom prst="ellipse">
              <a:avLst/>
            </a:prstGeom>
            <a:solidFill>
              <a:srgbClr val="578C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4" name="TextBox 33">
              <a:extLst>
                <a:ext uri="{FF2B5EF4-FFF2-40B4-BE49-F238E27FC236}">
                  <a16:creationId xmlns="" xmlns:a16="http://schemas.microsoft.com/office/drawing/2014/main" id="{B3F0565A-1DF2-0D2F-468C-AD42E68D81DD}"/>
                </a:ext>
              </a:extLst>
            </p:cNvPr>
            <p:cNvSpPr txBox="1"/>
            <p:nvPr userDrawn="1"/>
          </p:nvSpPr>
          <p:spPr>
            <a:xfrm>
              <a:off x="12383596" y="1844360"/>
              <a:ext cx="849547" cy="200055"/>
            </a:xfrm>
            <a:prstGeom prst="rect">
              <a:avLst/>
            </a:prstGeom>
            <a:noFill/>
          </p:spPr>
          <p:txBody>
            <a:bodyPr wrap="square" rtlCol="0">
              <a:spAutoFit/>
            </a:bodyPr>
            <a:lstStyle/>
            <a:p>
              <a:pPr algn="ctr"/>
              <a:r>
                <a:rPr lang="ru-RU" sz="700" dirty="0">
                  <a:solidFill>
                    <a:srgbClr val="282A2E"/>
                  </a:solidFill>
                </a:rPr>
                <a:t>87/140/123</a:t>
              </a:r>
              <a:endParaRPr lang="en-US" sz="700" dirty="0">
                <a:solidFill>
                  <a:srgbClr val="282A2E"/>
                </a:solidFill>
              </a:endParaRPr>
            </a:p>
          </p:txBody>
        </p:sp>
        <p:sp>
          <p:nvSpPr>
            <p:cNvPr id="35" name="Овал 34">
              <a:extLst>
                <a:ext uri="{FF2B5EF4-FFF2-40B4-BE49-F238E27FC236}">
                  <a16:creationId xmlns="" xmlns:a16="http://schemas.microsoft.com/office/drawing/2014/main" id="{BE443C97-3342-EF08-D843-B462AEC63F03}"/>
                </a:ext>
              </a:extLst>
            </p:cNvPr>
            <p:cNvSpPr/>
            <p:nvPr userDrawn="1"/>
          </p:nvSpPr>
          <p:spPr>
            <a:xfrm>
              <a:off x="13193664" y="1571405"/>
              <a:ext cx="300625" cy="300625"/>
            </a:xfrm>
            <a:prstGeom prst="ellipse">
              <a:avLst/>
            </a:prstGeom>
            <a:solidFill>
              <a:srgbClr val="46AA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6" name="TextBox 35">
              <a:extLst>
                <a:ext uri="{FF2B5EF4-FFF2-40B4-BE49-F238E27FC236}">
                  <a16:creationId xmlns="" xmlns:a16="http://schemas.microsoft.com/office/drawing/2014/main" id="{0D8E856F-930B-30D6-7B7C-DB8E5FD8EF3B}"/>
                </a:ext>
              </a:extLst>
            </p:cNvPr>
            <p:cNvSpPr txBox="1"/>
            <p:nvPr userDrawn="1"/>
          </p:nvSpPr>
          <p:spPr>
            <a:xfrm>
              <a:off x="12919203" y="1844360"/>
              <a:ext cx="849547" cy="200055"/>
            </a:xfrm>
            <a:prstGeom prst="rect">
              <a:avLst/>
            </a:prstGeom>
            <a:noFill/>
          </p:spPr>
          <p:txBody>
            <a:bodyPr wrap="square" rtlCol="0">
              <a:spAutoFit/>
            </a:bodyPr>
            <a:lstStyle/>
            <a:p>
              <a:pPr algn="ctr"/>
              <a:r>
                <a:rPr lang="ru-RU" sz="700" dirty="0">
                  <a:solidFill>
                    <a:srgbClr val="282A2E"/>
                  </a:solidFill>
                </a:rPr>
                <a:t>70/170/152</a:t>
              </a:r>
              <a:endParaRPr lang="en-US" sz="700" dirty="0">
                <a:solidFill>
                  <a:srgbClr val="282A2E"/>
                </a:solidFill>
              </a:endParaRPr>
            </a:p>
          </p:txBody>
        </p:sp>
        <p:sp>
          <p:nvSpPr>
            <p:cNvPr id="37" name="Овал 36">
              <a:extLst>
                <a:ext uri="{FF2B5EF4-FFF2-40B4-BE49-F238E27FC236}">
                  <a16:creationId xmlns="" xmlns:a16="http://schemas.microsoft.com/office/drawing/2014/main" id="{FDD8C505-80AE-3111-10F2-D3FD53287D5E}"/>
                </a:ext>
              </a:extLst>
            </p:cNvPr>
            <p:cNvSpPr/>
            <p:nvPr userDrawn="1"/>
          </p:nvSpPr>
          <p:spPr>
            <a:xfrm>
              <a:off x="13764811" y="1571405"/>
              <a:ext cx="300625" cy="300625"/>
            </a:xfrm>
            <a:prstGeom prst="ellipse">
              <a:avLst/>
            </a:prstGeom>
            <a:solidFill>
              <a:srgbClr val="A1D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TextBox 37">
              <a:extLst>
                <a:ext uri="{FF2B5EF4-FFF2-40B4-BE49-F238E27FC236}">
                  <a16:creationId xmlns="" xmlns:a16="http://schemas.microsoft.com/office/drawing/2014/main" id="{8216F93E-1B79-7C29-2B78-9390B8807B42}"/>
                </a:ext>
              </a:extLst>
            </p:cNvPr>
            <p:cNvSpPr txBox="1"/>
            <p:nvPr userDrawn="1"/>
          </p:nvSpPr>
          <p:spPr>
            <a:xfrm>
              <a:off x="13490350" y="1844360"/>
              <a:ext cx="849547" cy="200055"/>
            </a:xfrm>
            <a:prstGeom prst="rect">
              <a:avLst/>
            </a:prstGeom>
            <a:noFill/>
          </p:spPr>
          <p:txBody>
            <a:bodyPr wrap="square" rtlCol="0">
              <a:spAutoFit/>
            </a:bodyPr>
            <a:lstStyle/>
            <a:p>
              <a:pPr algn="ctr"/>
              <a:r>
                <a:rPr lang="ru-RU" sz="700" dirty="0">
                  <a:solidFill>
                    <a:srgbClr val="282A2E"/>
                  </a:solidFill>
                </a:rPr>
                <a:t>161/220/188</a:t>
              </a:r>
              <a:endParaRPr lang="en-US" sz="700" dirty="0">
                <a:solidFill>
                  <a:srgbClr val="282A2E"/>
                </a:solidFill>
              </a:endParaRPr>
            </a:p>
          </p:txBody>
        </p:sp>
      </p:grpSp>
      <p:sp>
        <p:nvSpPr>
          <p:cNvPr id="39" name="TextBox 38">
            <a:extLst>
              <a:ext uri="{FF2B5EF4-FFF2-40B4-BE49-F238E27FC236}">
                <a16:creationId xmlns="" xmlns:a16="http://schemas.microsoft.com/office/drawing/2014/main" id="{10F29041-F3A2-3389-4698-95FDD9307CEF}"/>
              </a:ext>
            </a:extLst>
          </p:cNvPr>
          <p:cNvSpPr txBox="1"/>
          <p:nvPr userDrawn="1"/>
        </p:nvSpPr>
        <p:spPr>
          <a:xfrm>
            <a:off x="12541026" y="3656131"/>
            <a:ext cx="2742457" cy="246221"/>
          </a:xfrm>
          <a:prstGeom prst="rect">
            <a:avLst/>
          </a:prstGeom>
          <a:noFill/>
        </p:spPr>
        <p:txBody>
          <a:bodyPr wrap="square" rtlCol="0">
            <a:spAutoFit/>
          </a:bodyPr>
          <a:lstStyle/>
          <a:p>
            <a:r>
              <a:rPr lang="ru-RU" sz="1000" b="1" dirty="0">
                <a:solidFill>
                  <a:srgbClr val="282A2E"/>
                </a:solidFill>
              </a:rPr>
              <a:t>Дополнительная расширенная палитра</a:t>
            </a:r>
          </a:p>
        </p:txBody>
      </p:sp>
      <p:grpSp>
        <p:nvGrpSpPr>
          <p:cNvPr id="40" name="Группа 39">
            <a:extLst>
              <a:ext uri="{FF2B5EF4-FFF2-40B4-BE49-F238E27FC236}">
                <a16:creationId xmlns="" xmlns:a16="http://schemas.microsoft.com/office/drawing/2014/main" id="{9296C1E1-F519-5859-9921-7D6E9D1278C5}"/>
              </a:ext>
            </a:extLst>
          </p:cNvPr>
          <p:cNvGrpSpPr/>
          <p:nvPr userDrawn="1"/>
        </p:nvGrpSpPr>
        <p:grpSpPr>
          <a:xfrm>
            <a:off x="12383596" y="3963908"/>
            <a:ext cx="3626739" cy="992609"/>
            <a:chOff x="12383596" y="3963908"/>
            <a:chExt cx="3626739" cy="992609"/>
          </a:xfrm>
        </p:grpSpPr>
        <p:sp>
          <p:nvSpPr>
            <p:cNvPr id="41" name="Овал 40">
              <a:extLst>
                <a:ext uri="{FF2B5EF4-FFF2-40B4-BE49-F238E27FC236}">
                  <a16:creationId xmlns="" xmlns:a16="http://schemas.microsoft.com/office/drawing/2014/main" id="{39AD2F90-1F56-ADF8-A06E-C40C840F10C7}"/>
                </a:ext>
              </a:extLst>
            </p:cNvPr>
            <p:cNvSpPr/>
            <p:nvPr userDrawn="1"/>
          </p:nvSpPr>
          <p:spPr>
            <a:xfrm>
              <a:off x="12658057" y="3963908"/>
              <a:ext cx="300625" cy="300625"/>
            </a:xfrm>
            <a:prstGeom prst="ellipse">
              <a:avLst/>
            </a:prstGeom>
            <a:solidFill>
              <a:srgbClr val="9C3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2" name="TextBox 41">
              <a:extLst>
                <a:ext uri="{FF2B5EF4-FFF2-40B4-BE49-F238E27FC236}">
                  <a16:creationId xmlns="" xmlns:a16="http://schemas.microsoft.com/office/drawing/2014/main" id="{8F677AEB-D55A-0DB7-72EE-7354AF60105F}"/>
                </a:ext>
              </a:extLst>
            </p:cNvPr>
            <p:cNvSpPr txBox="1"/>
            <p:nvPr userDrawn="1"/>
          </p:nvSpPr>
          <p:spPr>
            <a:xfrm>
              <a:off x="12383596" y="4236863"/>
              <a:ext cx="849547" cy="200055"/>
            </a:xfrm>
            <a:prstGeom prst="rect">
              <a:avLst/>
            </a:prstGeom>
            <a:noFill/>
          </p:spPr>
          <p:txBody>
            <a:bodyPr wrap="square" rtlCol="0">
              <a:spAutoFit/>
            </a:bodyPr>
            <a:lstStyle/>
            <a:p>
              <a:pPr algn="ctr"/>
              <a:r>
                <a:rPr lang="ru-RU" sz="700" dirty="0">
                  <a:solidFill>
                    <a:srgbClr val="282A2E"/>
                  </a:solidFill>
                </a:rPr>
                <a:t>156/54/103</a:t>
              </a:r>
              <a:endParaRPr lang="en-US" sz="700" dirty="0">
                <a:solidFill>
                  <a:srgbClr val="282A2E"/>
                </a:solidFill>
              </a:endParaRPr>
            </a:p>
          </p:txBody>
        </p:sp>
        <p:sp>
          <p:nvSpPr>
            <p:cNvPr id="43" name="Овал 42">
              <a:extLst>
                <a:ext uri="{FF2B5EF4-FFF2-40B4-BE49-F238E27FC236}">
                  <a16:creationId xmlns="" xmlns:a16="http://schemas.microsoft.com/office/drawing/2014/main" id="{E96FE878-834E-6264-D6C0-94B8CBA2D3ED}"/>
                </a:ext>
              </a:extLst>
            </p:cNvPr>
            <p:cNvSpPr/>
            <p:nvPr userDrawn="1"/>
          </p:nvSpPr>
          <p:spPr>
            <a:xfrm>
              <a:off x="13193664" y="3963908"/>
              <a:ext cx="300625" cy="300625"/>
            </a:xfrm>
            <a:prstGeom prst="ellipse">
              <a:avLst/>
            </a:prstGeom>
            <a:solidFill>
              <a:srgbClr val="AC6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4" name="TextBox 43">
              <a:extLst>
                <a:ext uri="{FF2B5EF4-FFF2-40B4-BE49-F238E27FC236}">
                  <a16:creationId xmlns="" xmlns:a16="http://schemas.microsoft.com/office/drawing/2014/main" id="{6761CD99-C42D-7DFC-E054-373F5F17AB46}"/>
                </a:ext>
              </a:extLst>
            </p:cNvPr>
            <p:cNvSpPr txBox="1"/>
            <p:nvPr userDrawn="1"/>
          </p:nvSpPr>
          <p:spPr>
            <a:xfrm>
              <a:off x="12919203" y="4236863"/>
              <a:ext cx="849547" cy="200055"/>
            </a:xfrm>
            <a:prstGeom prst="rect">
              <a:avLst/>
            </a:prstGeom>
            <a:noFill/>
          </p:spPr>
          <p:txBody>
            <a:bodyPr wrap="square" rtlCol="0">
              <a:spAutoFit/>
            </a:bodyPr>
            <a:lstStyle/>
            <a:p>
              <a:pPr algn="ctr"/>
              <a:r>
                <a:rPr lang="ru-RU" sz="700" dirty="0">
                  <a:solidFill>
                    <a:srgbClr val="282A2E"/>
                  </a:solidFill>
                </a:rPr>
                <a:t>172/98/120</a:t>
              </a:r>
              <a:endParaRPr lang="en-US" sz="700" dirty="0">
                <a:solidFill>
                  <a:srgbClr val="282A2E"/>
                </a:solidFill>
              </a:endParaRPr>
            </a:p>
          </p:txBody>
        </p:sp>
        <p:sp>
          <p:nvSpPr>
            <p:cNvPr id="45" name="Овал 44">
              <a:extLst>
                <a:ext uri="{FF2B5EF4-FFF2-40B4-BE49-F238E27FC236}">
                  <a16:creationId xmlns="" xmlns:a16="http://schemas.microsoft.com/office/drawing/2014/main" id="{944C1535-BC71-87BB-BE3F-389D89C1B1AD}"/>
                </a:ext>
              </a:extLst>
            </p:cNvPr>
            <p:cNvSpPr/>
            <p:nvPr userDrawn="1"/>
          </p:nvSpPr>
          <p:spPr>
            <a:xfrm>
              <a:off x="13764811" y="3963908"/>
              <a:ext cx="300625" cy="300625"/>
            </a:xfrm>
            <a:prstGeom prst="ellipse">
              <a:avLst/>
            </a:prstGeom>
            <a:solidFill>
              <a:srgbClr val="D08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6" name="TextBox 45">
              <a:extLst>
                <a:ext uri="{FF2B5EF4-FFF2-40B4-BE49-F238E27FC236}">
                  <a16:creationId xmlns="" xmlns:a16="http://schemas.microsoft.com/office/drawing/2014/main" id="{7474998F-42B2-7657-2830-144E82420866}"/>
                </a:ext>
              </a:extLst>
            </p:cNvPr>
            <p:cNvSpPr txBox="1"/>
            <p:nvPr userDrawn="1"/>
          </p:nvSpPr>
          <p:spPr>
            <a:xfrm>
              <a:off x="13490350" y="4236863"/>
              <a:ext cx="849547" cy="200055"/>
            </a:xfrm>
            <a:prstGeom prst="rect">
              <a:avLst/>
            </a:prstGeom>
            <a:noFill/>
          </p:spPr>
          <p:txBody>
            <a:bodyPr wrap="square" rtlCol="0">
              <a:spAutoFit/>
            </a:bodyPr>
            <a:lstStyle/>
            <a:p>
              <a:pPr algn="ctr"/>
              <a:r>
                <a:rPr lang="ru-RU" sz="700" dirty="0">
                  <a:solidFill>
                    <a:srgbClr val="282A2E"/>
                  </a:solidFill>
                </a:rPr>
                <a:t>208/139/164</a:t>
              </a:r>
              <a:endParaRPr lang="en-US" sz="700" dirty="0">
                <a:solidFill>
                  <a:srgbClr val="282A2E"/>
                </a:solidFill>
              </a:endParaRPr>
            </a:p>
          </p:txBody>
        </p:sp>
        <p:sp>
          <p:nvSpPr>
            <p:cNvPr id="47" name="Овал 46">
              <a:extLst>
                <a:ext uri="{FF2B5EF4-FFF2-40B4-BE49-F238E27FC236}">
                  <a16:creationId xmlns="" xmlns:a16="http://schemas.microsoft.com/office/drawing/2014/main" id="{AD44CFCF-049A-3224-E62A-B613CA23EE8A}"/>
                </a:ext>
              </a:extLst>
            </p:cNvPr>
            <p:cNvSpPr/>
            <p:nvPr userDrawn="1"/>
          </p:nvSpPr>
          <p:spPr>
            <a:xfrm>
              <a:off x="14323613" y="3963908"/>
              <a:ext cx="300625" cy="300625"/>
            </a:xfrm>
            <a:prstGeom prst="ellipse">
              <a:avLst/>
            </a:prstGeom>
            <a:solidFill>
              <a:srgbClr val="DECC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8" name="TextBox 47">
              <a:extLst>
                <a:ext uri="{FF2B5EF4-FFF2-40B4-BE49-F238E27FC236}">
                  <a16:creationId xmlns="" xmlns:a16="http://schemas.microsoft.com/office/drawing/2014/main" id="{C2ED1C75-002B-00BA-9D6F-2F495797394A}"/>
                </a:ext>
              </a:extLst>
            </p:cNvPr>
            <p:cNvSpPr txBox="1"/>
            <p:nvPr userDrawn="1"/>
          </p:nvSpPr>
          <p:spPr>
            <a:xfrm>
              <a:off x="14049152" y="4236863"/>
              <a:ext cx="849547" cy="200055"/>
            </a:xfrm>
            <a:prstGeom prst="rect">
              <a:avLst/>
            </a:prstGeom>
            <a:noFill/>
          </p:spPr>
          <p:txBody>
            <a:bodyPr wrap="square" rtlCol="0">
              <a:spAutoFit/>
            </a:bodyPr>
            <a:lstStyle/>
            <a:p>
              <a:pPr algn="ctr"/>
              <a:r>
                <a:rPr lang="ru-RU" sz="700" dirty="0">
                  <a:solidFill>
                    <a:srgbClr val="282A2E"/>
                  </a:solidFill>
                </a:rPr>
                <a:t>222/204/8</a:t>
              </a:r>
              <a:endParaRPr lang="en-US" sz="700" dirty="0">
                <a:solidFill>
                  <a:srgbClr val="282A2E"/>
                </a:solidFill>
              </a:endParaRPr>
            </a:p>
          </p:txBody>
        </p:sp>
        <p:sp>
          <p:nvSpPr>
            <p:cNvPr id="49" name="Овал 48">
              <a:extLst>
                <a:ext uri="{FF2B5EF4-FFF2-40B4-BE49-F238E27FC236}">
                  <a16:creationId xmlns="" xmlns:a16="http://schemas.microsoft.com/office/drawing/2014/main" id="{56789622-5094-7ED2-A550-296C4286963E}"/>
                </a:ext>
              </a:extLst>
            </p:cNvPr>
            <p:cNvSpPr/>
            <p:nvPr userDrawn="1"/>
          </p:nvSpPr>
          <p:spPr>
            <a:xfrm>
              <a:off x="14876802" y="3963908"/>
              <a:ext cx="300625" cy="300625"/>
            </a:xfrm>
            <a:prstGeom prst="ellipse">
              <a:avLst/>
            </a:prstGeom>
            <a:solidFill>
              <a:srgbClr val="D0DE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0" name="TextBox 49">
              <a:extLst>
                <a:ext uri="{FF2B5EF4-FFF2-40B4-BE49-F238E27FC236}">
                  <a16:creationId xmlns="" xmlns:a16="http://schemas.microsoft.com/office/drawing/2014/main" id="{FF26EFD3-D208-A21C-80C2-B01DEBD02F5A}"/>
                </a:ext>
              </a:extLst>
            </p:cNvPr>
            <p:cNvSpPr txBox="1"/>
            <p:nvPr userDrawn="1"/>
          </p:nvSpPr>
          <p:spPr>
            <a:xfrm>
              <a:off x="14602341" y="4236863"/>
              <a:ext cx="849547" cy="200055"/>
            </a:xfrm>
            <a:prstGeom prst="rect">
              <a:avLst/>
            </a:prstGeom>
            <a:noFill/>
          </p:spPr>
          <p:txBody>
            <a:bodyPr wrap="square" rtlCol="0">
              <a:spAutoFit/>
            </a:bodyPr>
            <a:lstStyle/>
            <a:p>
              <a:pPr algn="ctr"/>
              <a:r>
                <a:rPr lang="ru-RU" sz="700" dirty="0">
                  <a:solidFill>
                    <a:srgbClr val="282A2E"/>
                  </a:solidFill>
                </a:rPr>
                <a:t>208/222/84</a:t>
              </a:r>
              <a:endParaRPr lang="en-US" sz="700" dirty="0">
                <a:solidFill>
                  <a:srgbClr val="282A2E"/>
                </a:solidFill>
              </a:endParaRPr>
            </a:p>
          </p:txBody>
        </p:sp>
        <p:sp>
          <p:nvSpPr>
            <p:cNvPr id="51" name="Овал 50">
              <a:extLst>
                <a:ext uri="{FF2B5EF4-FFF2-40B4-BE49-F238E27FC236}">
                  <a16:creationId xmlns="" xmlns:a16="http://schemas.microsoft.com/office/drawing/2014/main" id="{B2C018E5-2454-FCB7-252C-F748065CCEDF}"/>
                </a:ext>
              </a:extLst>
            </p:cNvPr>
            <p:cNvSpPr/>
            <p:nvPr userDrawn="1"/>
          </p:nvSpPr>
          <p:spPr>
            <a:xfrm>
              <a:off x="15435249" y="3963908"/>
              <a:ext cx="300625" cy="300625"/>
            </a:xfrm>
            <a:prstGeom prst="ellipse">
              <a:avLst/>
            </a:prstGeom>
            <a:solidFill>
              <a:srgbClr val="E6ED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2" name="TextBox 51">
              <a:extLst>
                <a:ext uri="{FF2B5EF4-FFF2-40B4-BE49-F238E27FC236}">
                  <a16:creationId xmlns="" xmlns:a16="http://schemas.microsoft.com/office/drawing/2014/main" id="{F2463711-AD89-89B2-98D2-01DBD5C75BC0}"/>
                </a:ext>
              </a:extLst>
            </p:cNvPr>
            <p:cNvSpPr txBox="1"/>
            <p:nvPr userDrawn="1"/>
          </p:nvSpPr>
          <p:spPr>
            <a:xfrm>
              <a:off x="15160788" y="4236863"/>
              <a:ext cx="849547" cy="200055"/>
            </a:xfrm>
            <a:prstGeom prst="rect">
              <a:avLst/>
            </a:prstGeom>
            <a:noFill/>
          </p:spPr>
          <p:txBody>
            <a:bodyPr wrap="square" rtlCol="0">
              <a:spAutoFit/>
            </a:bodyPr>
            <a:lstStyle/>
            <a:p>
              <a:pPr algn="ctr"/>
              <a:r>
                <a:rPr lang="ru-RU" sz="700" dirty="0">
                  <a:solidFill>
                    <a:srgbClr val="282A2E"/>
                  </a:solidFill>
                </a:rPr>
                <a:t>230/237/133</a:t>
              </a:r>
              <a:endParaRPr lang="en-US" sz="700" dirty="0">
                <a:solidFill>
                  <a:srgbClr val="282A2E"/>
                </a:solidFill>
              </a:endParaRPr>
            </a:p>
          </p:txBody>
        </p:sp>
        <p:sp>
          <p:nvSpPr>
            <p:cNvPr id="53" name="Овал 52">
              <a:extLst>
                <a:ext uri="{FF2B5EF4-FFF2-40B4-BE49-F238E27FC236}">
                  <a16:creationId xmlns="" xmlns:a16="http://schemas.microsoft.com/office/drawing/2014/main" id="{7014843E-D1E0-3CB4-19A3-4271E956D34E}"/>
                </a:ext>
              </a:extLst>
            </p:cNvPr>
            <p:cNvSpPr/>
            <p:nvPr userDrawn="1"/>
          </p:nvSpPr>
          <p:spPr>
            <a:xfrm>
              <a:off x="12658057" y="4483507"/>
              <a:ext cx="300625" cy="300625"/>
            </a:xfrm>
            <a:prstGeom prst="ellipse">
              <a:avLst/>
            </a:prstGeom>
            <a:solidFill>
              <a:srgbClr val="6037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4" name="TextBox 53">
              <a:extLst>
                <a:ext uri="{FF2B5EF4-FFF2-40B4-BE49-F238E27FC236}">
                  <a16:creationId xmlns="" xmlns:a16="http://schemas.microsoft.com/office/drawing/2014/main" id="{FF7F2BC2-E137-79A8-BDD1-385C397E58BF}"/>
                </a:ext>
              </a:extLst>
            </p:cNvPr>
            <p:cNvSpPr txBox="1"/>
            <p:nvPr userDrawn="1"/>
          </p:nvSpPr>
          <p:spPr>
            <a:xfrm>
              <a:off x="12383596" y="4756462"/>
              <a:ext cx="849547" cy="200055"/>
            </a:xfrm>
            <a:prstGeom prst="rect">
              <a:avLst/>
            </a:prstGeom>
            <a:noFill/>
          </p:spPr>
          <p:txBody>
            <a:bodyPr wrap="square" rtlCol="0">
              <a:spAutoFit/>
            </a:bodyPr>
            <a:lstStyle/>
            <a:p>
              <a:pPr algn="ctr"/>
              <a:r>
                <a:rPr lang="ru-RU" sz="700" dirty="0">
                  <a:solidFill>
                    <a:srgbClr val="282A2E"/>
                  </a:solidFill>
                </a:rPr>
                <a:t>96/55/158</a:t>
              </a:r>
              <a:endParaRPr lang="en-US" sz="700" dirty="0">
                <a:solidFill>
                  <a:srgbClr val="282A2E"/>
                </a:solidFill>
              </a:endParaRPr>
            </a:p>
          </p:txBody>
        </p:sp>
        <p:sp>
          <p:nvSpPr>
            <p:cNvPr id="55" name="Овал 54">
              <a:extLst>
                <a:ext uri="{FF2B5EF4-FFF2-40B4-BE49-F238E27FC236}">
                  <a16:creationId xmlns="" xmlns:a16="http://schemas.microsoft.com/office/drawing/2014/main" id="{7BBA137D-46B3-C2B2-3471-1BBC4762C1D5}"/>
                </a:ext>
              </a:extLst>
            </p:cNvPr>
            <p:cNvSpPr/>
            <p:nvPr userDrawn="1"/>
          </p:nvSpPr>
          <p:spPr>
            <a:xfrm>
              <a:off x="13193664" y="4483507"/>
              <a:ext cx="300625" cy="300625"/>
            </a:xfrm>
            <a:prstGeom prst="ellipse">
              <a:avLst/>
            </a:prstGeom>
            <a:solidFill>
              <a:srgbClr val="896C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6" name="TextBox 55">
              <a:extLst>
                <a:ext uri="{FF2B5EF4-FFF2-40B4-BE49-F238E27FC236}">
                  <a16:creationId xmlns="" xmlns:a16="http://schemas.microsoft.com/office/drawing/2014/main" id="{AFBFD1C1-E7F8-0E53-A86E-76D59DF608F9}"/>
                </a:ext>
              </a:extLst>
            </p:cNvPr>
            <p:cNvSpPr txBox="1"/>
            <p:nvPr userDrawn="1"/>
          </p:nvSpPr>
          <p:spPr>
            <a:xfrm>
              <a:off x="12919203" y="4756462"/>
              <a:ext cx="849547" cy="200055"/>
            </a:xfrm>
            <a:prstGeom prst="rect">
              <a:avLst/>
            </a:prstGeom>
            <a:noFill/>
          </p:spPr>
          <p:txBody>
            <a:bodyPr wrap="square" rtlCol="0">
              <a:spAutoFit/>
            </a:bodyPr>
            <a:lstStyle/>
            <a:p>
              <a:pPr algn="ctr"/>
              <a:r>
                <a:rPr lang="ru-RU" sz="700" dirty="0">
                  <a:solidFill>
                    <a:srgbClr val="282A2E"/>
                  </a:solidFill>
                </a:rPr>
                <a:t>137/108/196</a:t>
              </a:r>
              <a:endParaRPr lang="en-US" sz="700" dirty="0">
                <a:solidFill>
                  <a:srgbClr val="282A2E"/>
                </a:solidFill>
              </a:endParaRPr>
            </a:p>
          </p:txBody>
        </p:sp>
        <p:sp>
          <p:nvSpPr>
            <p:cNvPr id="57" name="Овал 56">
              <a:extLst>
                <a:ext uri="{FF2B5EF4-FFF2-40B4-BE49-F238E27FC236}">
                  <a16:creationId xmlns="" xmlns:a16="http://schemas.microsoft.com/office/drawing/2014/main" id="{2EBC0F4E-F50A-7BCD-7E85-57A644300288}"/>
                </a:ext>
              </a:extLst>
            </p:cNvPr>
            <p:cNvSpPr/>
            <p:nvPr userDrawn="1"/>
          </p:nvSpPr>
          <p:spPr>
            <a:xfrm>
              <a:off x="13764811" y="4483507"/>
              <a:ext cx="300625" cy="300625"/>
            </a:xfrm>
            <a:prstGeom prst="ellipse">
              <a:avLst/>
            </a:prstGeom>
            <a:solidFill>
              <a:srgbClr val="B89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8" name="TextBox 57">
              <a:extLst>
                <a:ext uri="{FF2B5EF4-FFF2-40B4-BE49-F238E27FC236}">
                  <a16:creationId xmlns="" xmlns:a16="http://schemas.microsoft.com/office/drawing/2014/main" id="{CB56F0AF-8545-354D-8B8B-67F2F75896AF}"/>
                </a:ext>
              </a:extLst>
            </p:cNvPr>
            <p:cNvSpPr txBox="1"/>
            <p:nvPr userDrawn="1"/>
          </p:nvSpPr>
          <p:spPr>
            <a:xfrm>
              <a:off x="13490350" y="4756462"/>
              <a:ext cx="849547" cy="200055"/>
            </a:xfrm>
            <a:prstGeom prst="rect">
              <a:avLst/>
            </a:prstGeom>
            <a:noFill/>
          </p:spPr>
          <p:txBody>
            <a:bodyPr wrap="square" rtlCol="0">
              <a:spAutoFit/>
            </a:bodyPr>
            <a:lstStyle/>
            <a:p>
              <a:pPr algn="ctr"/>
              <a:r>
                <a:rPr lang="ru-RU" sz="700" dirty="0">
                  <a:solidFill>
                    <a:srgbClr val="282A2E"/>
                  </a:solidFill>
                </a:rPr>
                <a:t>184/158/255</a:t>
              </a:r>
              <a:endParaRPr lang="en-US" sz="700" dirty="0">
                <a:solidFill>
                  <a:srgbClr val="282A2E"/>
                </a:solidFill>
              </a:endParaRPr>
            </a:p>
          </p:txBody>
        </p:sp>
        <p:sp>
          <p:nvSpPr>
            <p:cNvPr id="59" name="Овал 58">
              <a:extLst>
                <a:ext uri="{FF2B5EF4-FFF2-40B4-BE49-F238E27FC236}">
                  <a16:creationId xmlns="" xmlns:a16="http://schemas.microsoft.com/office/drawing/2014/main" id="{8DD5ED39-5799-4D22-E0C5-5432FC2F4176}"/>
                </a:ext>
              </a:extLst>
            </p:cNvPr>
            <p:cNvSpPr/>
            <p:nvPr userDrawn="1"/>
          </p:nvSpPr>
          <p:spPr>
            <a:xfrm>
              <a:off x="14323613" y="4483507"/>
              <a:ext cx="300625" cy="300625"/>
            </a:xfrm>
            <a:prstGeom prst="ellipse">
              <a:avLst/>
            </a:prstGeom>
            <a:solidFill>
              <a:srgbClr val="99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0" name="TextBox 59">
              <a:extLst>
                <a:ext uri="{FF2B5EF4-FFF2-40B4-BE49-F238E27FC236}">
                  <a16:creationId xmlns="" xmlns:a16="http://schemas.microsoft.com/office/drawing/2014/main" id="{7A6D441F-6C1D-9023-A16F-31E94BE0362B}"/>
                </a:ext>
              </a:extLst>
            </p:cNvPr>
            <p:cNvSpPr txBox="1"/>
            <p:nvPr userDrawn="1"/>
          </p:nvSpPr>
          <p:spPr>
            <a:xfrm>
              <a:off x="14049152" y="4756462"/>
              <a:ext cx="849547" cy="200055"/>
            </a:xfrm>
            <a:prstGeom prst="rect">
              <a:avLst/>
            </a:prstGeom>
            <a:noFill/>
          </p:spPr>
          <p:txBody>
            <a:bodyPr wrap="square" rtlCol="0">
              <a:spAutoFit/>
            </a:bodyPr>
            <a:lstStyle/>
            <a:p>
              <a:pPr algn="ctr"/>
              <a:r>
                <a:rPr lang="ru-RU" sz="700" dirty="0">
                  <a:solidFill>
                    <a:srgbClr val="282A2E"/>
                  </a:solidFill>
                </a:rPr>
                <a:t>153/28/28</a:t>
              </a:r>
              <a:endParaRPr lang="en-US" sz="700" dirty="0">
                <a:solidFill>
                  <a:srgbClr val="282A2E"/>
                </a:solidFill>
              </a:endParaRPr>
            </a:p>
          </p:txBody>
        </p:sp>
        <p:sp>
          <p:nvSpPr>
            <p:cNvPr id="61" name="Овал 60">
              <a:extLst>
                <a:ext uri="{FF2B5EF4-FFF2-40B4-BE49-F238E27FC236}">
                  <a16:creationId xmlns="" xmlns:a16="http://schemas.microsoft.com/office/drawing/2014/main" id="{C9DFFD3D-CB91-CCC7-4A46-C3163D7BAA8E}"/>
                </a:ext>
              </a:extLst>
            </p:cNvPr>
            <p:cNvSpPr/>
            <p:nvPr userDrawn="1"/>
          </p:nvSpPr>
          <p:spPr>
            <a:xfrm>
              <a:off x="14876802" y="4483507"/>
              <a:ext cx="300625" cy="300625"/>
            </a:xfrm>
            <a:prstGeom prst="ellipse">
              <a:avLst/>
            </a:prstGeom>
            <a:solidFill>
              <a:srgbClr val="DE31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2" name="TextBox 61">
              <a:extLst>
                <a:ext uri="{FF2B5EF4-FFF2-40B4-BE49-F238E27FC236}">
                  <a16:creationId xmlns="" xmlns:a16="http://schemas.microsoft.com/office/drawing/2014/main" id="{CB38A01E-8012-705F-3B3B-AE1D071025B7}"/>
                </a:ext>
              </a:extLst>
            </p:cNvPr>
            <p:cNvSpPr txBox="1"/>
            <p:nvPr userDrawn="1"/>
          </p:nvSpPr>
          <p:spPr>
            <a:xfrm>
              <a:off x="14602341" y="4756462"/>
              <a:ext cx="849547" cy="200055"/>
            </a:xfrm>
            <a:prstGeom prst="rect">
              <a:avLst/>
            </a:prstGeom>
            <a:noFill/>
          </p:spPr>
          <p:txBody>
            <a:bodyPr wrap="square" rtlCol="0">
              <a:spAutoFit/>
            </a:bodyPr>
            <a:lstStyle/>
            <a:p>
              <a:pPr algn="ctr"/>
              <a:r>
                <a:rPr lang="ru-RU" sz="700" dirty="0">
                  <a:solidFill>
                    <a:srgbClr val="282A2E"/>
                  </a:solidFill>
                </a:rPr>
                <a:t>222/49/49</a:t>
              </a:r>
              <a:endParaRPr lang="en-US" sz="700" dirty="0">
                <a:solidFill>
                  <a:srgbClr val="282A2E"/>
                </a:solidFill>
              </a:endParaRPr>
            </a:p>
          </p:txBody>
        </p:sp>
        <p:sp>
          <p:nvSpPr>
            <p:cNvPr id="63" name="Овал 62">
              <a:extLst>
                <a:ext uri="{FF2B5EF4-FFF2-40B4-BE49-F238E27FC236}">
                  <a16:creationId xmlns="" xmlns:a16="http://schemas.microsoft.com/office/drawing/2014/main" id="{38972478-6A14-1C63-E719-49A0FFA22329}"/>
                </a:ext>
              </a:extLst>
            </p:cNvPr>
            <p:cNvSpPr/>
            <p:nvPr userDrawn="1"/>
          </p:nvSpPr>
          <p:spPr>
            <a:xfrm>
              <a:off x="15435249" y="4483507"/>
              <a:ext cx="300625" cy="300625"/>
            </a:xfrm>
            <a:prstGeom prst="ellipse">
              <a:avLst/>
            </a:prstGeom>
            <a:solidFill>
              <a:srgbClr val="E6B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4" name="TextBox 63">
              <a:extLst>
                <a:ext uri="{FF2B5EF4-FFF2-40B4-BE49-F238E27FC236}">
                  <a16:creationId xmlns="" xmlns:a16="http://schemas.microsoft.com/office/drawing/2014/main" id="{AF6E6262-0B57-6CCB-1501-49D178DDFEC3}"/>
                </a:ext>
              </a:extLst>
            </p:cNvPr>
            <p:cNvSpPr txBox="1"/>
            <p:nvPr userDrawn="1"/>
          </p:nvSpPr>
          <p:spPr>
            <a:xfrm>
              <a:off x="15160788" y="4756462"/>
              <a:ext cx="849547" cy="200055"/>
            </a:xfrm>
            <a:prstGeom prst="rect">
              <a:avLst/>
            </a:prstGeom>
            <a:noFill/>
          </p:spPr>
          <p:txBody>
            <a:bodyPr wrap="square" rtlCol="0">
              <a:spAutoFit/>
            </a:bodyPr>
            <a:lstStyle/>
            <a:p>
              <a:pPr algn="ctr"/>
              <a:r>
                <a:rPr lang="ru-RU" sz="700" dirty="0">
                  <a:solidFill>
                    <a:srgbClr val="282A2E"/>
                  </a:solidFill>
                </a:rPr>
                <a:t>230/176/168</a:t>
              </a:r>
              <a:endParaRPr lang="en-US" sz="700" dirty="0">
                <a:solidFill>
                  <a:srgbClr val="282A2E"/>
                </a:solidFill>
              </a:endParaRPr>
            </a:p>
          </p:txBody>
        </p:sp>
      </p:grpSp>
      <p:sp>
        <p:nvSpPr>
          <p:cNvPr id="65" name="TextBox 64">
            <a:extLst>
              <a:ext uri="{FF2B5EF4-FFF2-40B4-BE49-F238E27FC236}">
                <a16:creationId xmlns="" xmlns:a16="http://schemas.microsoft.com/office/drawing/2014/main" id="{D4BE906B-00AA-4E0C-C8B5-1913C58AE460}"/>
              </a:ext>
            </a:extLst>
          </p:cNvPr>
          <p:cNvSpPr txBox="1"/>
          <p:nvPr userDrawn="1"/>
        </p:nvSpPr>
        <p:spPr>
          <a:xfrm>
            <a:off x="12541026" y="2018544"/>
            <a:ext cx="2742457" cy="246221"/>
          </a:xfrm>
          <a:prstGeom prst="rect">
            <a:avLst/>
          </a:prstGeom>
          <a:noFill/>
        </p:spPr>
        <p:txBody>
          <a:bodyPr wrap="square" rtlCol="0">
            <a:spAutoFit/>
          </a:bodyPr>
          <a:lstStyle/>
          <a:p>
            <a:r>
              <a:rPr lang="ru-RU" sz="1000" b="1" dirty="0" err="1">
                <a:solidFill>
                  <a:srgbClr val="282A2E"/>
                </a:solidFill>
              </a:rPr>
              <a:t>Разбеленная</a:t>
            </a:r>
            <a:r>
              <a:rPr lang="ru-RU" sz="1000" b="1" dirty="0">
                <a:solidFill>
                  <a:srgbClr val="282A2E"/>
                </a:solidFill>
              </a:rPr>
              <a:t> палитра</a:t>
            </a:r>
          </a:p>
        </p:txBody>
      </p:sp>
      <p:grpSp>
        <p:nvGrpSpPr>
          <p:cNvPr id="66" name="Группа 65">
            <a:extLst>
              <a:ext uri="{FF2B5EF4-FFF2-40B4-BE49-F238E27FC236}">
                <a16:creationId xmlns="" xmlns:a16="http://schemas.microsoft.com/office/drawing/2014/main" id="{BC2DAB9B-FB54-7623-D0A3-6A2B43134367}"/>
              </a:ext>
            </a:extLst>
          </p:cNvPr>
          <p:cNvGrpSpPr/>
          <p:nvPr userDrawn="1"/>
        </p:nvGrpSpPr>
        <p:grpSpPr>
          <a:xfrm>
            <a:off x="12383596" y="2326321"/>
            <a:ext cx="3068292" cy="473010"/>
            <a:chOff x="12383596" y="2326321"/>
            <a:chExt cx="3068292" cy="473010"/>
          </a:xfrm>
        </p:grpSpPr>
        <p:sp>
          <p:nvSpPr>
            <p:cNvPr id="67" name="Овал 66">
              <a:extLst>
                <a:ext uri="{FF2B5EF4-FFF2-40B4-BE49-F238E27FC236}">
                  <a16:creationId xmlns="" xmlns:a16="http://schemas.microsoft.com/office/drawing/2014/main" id="{BB9EBB33-F483-9705-EEED-CCC8557F9D60}"/>
                </a:ext>
              </a:extLst>
            </p:cNvPr>
            <p:cNvSpPr/>
            <p:nvPr userDrawn="1"/>
          </p:nvSpPr>
          <p:spPr>
            <a:xfrm>
              <a:off x="12658057" y="2326321"/>
              <a:ext cx="300625" cy="300625"/>
            </a:xfrm>
            <a:prstGeom prst="ellipse">
              <a:avLst/>
            </a:prstGeom>
            <a:solidFill>
              <a:srgbClr val="DEDD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8" name="TextBox 67">
              <a:extLst>
                <a:ext uri="{FF2B5EF4-FFF2-40B4-BE49-F238E27FC236}">
                  <a16:creationId xmlns="" xmlns:a16="http://schemas.microsoft.com/office/drawing/2014/main" id="{C34342E2-9E33-CBEC-4398-15C58F9A6E30}"/>
                </a:ext>
              </a:extLst>
            </p:cNvPr>
            <p:cNvSpPr txBox="1"/>
            <p:nvPr userDrawn="1"/>
          </p:nvSpPr>
          <p:spPr>
            <a:xfrm>
              <a:off x="12383596" y="2599276"/>
              <a:ext cx="849547" cy="200055"/>
            </a:xfrm>
            <a:prstGeom prst="rect">
              <a:avLst/>
            </a:prstGeom>
            <a:noFill/>
          </p:spPr>
          <p:txBody>
            <a:bodyPr wrap="square" rtlCol="0">
              <a:spAutoFit/>
            </a:bodyPr>
            <a:lstStyle/>
            <a:p>
              <a:pPr algn="ctr"/>
              <a:r>
                <a:rPr lang="ru-RU" sz="700" dirty="0">
                  <a:solidFill>
                    <a:srgbClr val="282A2E"/>
                  </a:solidFill>
                </a:rPr>
                <a:t>217/216/235</a:t>
              </a:r>
              <a:endParaRPr lang="en-US" sz="700" dirty="0">
                <a:solidFill>
                  <a:srgbClr val="282A2E"/>
                </a:solidFill>
              </a:endParaRPr>
            </a:p>
          </p:txBody>
        </p:sp>
        <p:sp>
          <p:nvSpPr>
            <p:cNvPr id="69" name="Овал 68">
              <a:extLst>
                <a:ext uri="{FF2B5EF4-FFF2-40B4-BE49-F238E27FC236}">
                  <a16:creationId xmlns="" xmlns:a16="http://schemas.microsoft.com/office/drawing/2014/main" id="{947E2DFE-CDF8-45E0-AF20-31A8CF4D2093}"/>
                </a:ext>
              </a:extLst>
            </p:cNvPr>
            <p:cNvSpPr/>
            <p:nvPr userDrawn="1"/>
          </p:nvSpPr>
          <p:spPr>
            <a:xfrm>
              <a:off x="13193664" y="2326321"/>
              <a:ext cx="300625" cy="300625"/>
            </a:xfrm>
            <a:prstGeom prst="ellipse">
              <a:avLst/>
            </a:prstGeom>
            <a:solidFill>
              <a:srgbClr val="CFE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0" name="TextBox 69">
              <a:extLst>
                <a:ext uri="{FF2B5EF4-FFF2-40B4-BE49-F238E27FC236}">
                  <a16:creationId xmlns="" xmlns:a16="http://schemas.microsoft.com/office/drawing/2014/main" id="{A9C9D777-6721-CBE1-7CC3-EE9B1B76ECB7}"/>
                </a:ext>
              </a:extLst>
            </p:cNvPr>
            <p:cNvSpPr txBox="1"/>
            <p:nvPr userDrawn="1"/>
          </p:nvSpPr>
          <p:spPr>
            <a:xfrm>
              <a:off x="12919203" y="2599276"/>
              <a:ext cx="849547" cy="200055"/>
            </a:xfrm>
            <a:prstGeom prst="rect">
              <a:avLst/>
            </a:prstGeom>
            <a:noFill/>
          </p:spPr>
          <p:txBody>
            <a:bodyPr wrap="square" rtlCol="0">
              <a:spAutoFit/>
            </a:bodyPr>
            <a:lstStyle/>
            <a:p>
              <a:pPr algn="ctr"/>
              <a:r>
                <a:rPr lang="ru-RU" sz="700" dirty="0">
                  <a:solidFill>
                    <a:srgbClr val="282A2E"/>
                  </a:solidFill>
                </a:rPr>
                <a:t>207/232/255</a:t>
              </a:r>
              <a:endParaRPr lang="en-US" sz="700" dirty="0">
                <a:solidFill>
                  <a:srgbClr val="282A2E"/>
                </a:solidFill>
              </a:endParaRPr>
            </a:p>
          </p:txBody>
        </p:sp>
        <p:sp>
          <p:nvSpPr>
            <p:cNvPr id="71" name="Овал 70">
              <a:extLst>
                <a:ext uri="{FF2B5EF4-FFF2-40B4-BE49-F238E27FC236}">
                  <a16:creationId xmlns="" xmlns:a16="http://schemas.microsoft.com/office/drawing/2014/main" id="{41669393-A10E-6E13-B11D-E3BC66296297}"/>
                </a:ext>
              </a:extLst>
            </p:cNvPr>
            <p:cNvSpPr/>
            <p:nvPr userDrawn="1"/>
          </p:nvSpPr>
          <p:spPr>
            <a:xfrm>
              <a:off x="13764811" y="2326321"/>
              <a:ext cx="300625" cy="300625"/>
            </a:xfrm>
            <a:prstGeom prst="ellipse">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2" name="TextBox 71">
              <a:extLst>
                <a:ext uri="{FF2B5EF4-FFF2-40B4-BE49-F238E27FC236}">
                  <a16:creationId xmlns="" xmlns:a16="http://schemas.microsoft.com/office/drawing/2014/main" id="{AB3052B3-75E5-AE35-F98B-D3E97436CFAA}"/>
                </a:ext>
              </a:extLst>
            </p:cNvPr>
            <p:cNvSpPr txBox="1"/>
            <p:nvPr userDrawn="1"/>
          </p:nvSpPr>
          <p:spPr>
            <a:xfrm>
              <a:off x="13490350" y="2599276"/>
              <a:ext cx="849547" cy="200055"/>
            </a:xfrm>
            <a:prstGeom prst="rect">
              <a:avLst/>
            </a:prstGeom>
            <a:noFill/>
          </p:spPr>
          <p:txBody>
            <a:bodyPr wrap="square" rtlCol="0">
              <a:spAutoFit/>
            </a:bodyPr>
            <a:lstStyle/>
            <a:p>
              <a:pPr algn="ctr"/>
              <a:r>
                <a:rPr lang="ru-RU" sz="700" dirty="0">
                  <a:solidFill>
                    <a:srgbClr val="282A2E"/>
                  </a:solidFill>
                </a:rPr>
                <a:t>235/235/235</a:t>
              </a:r>
              <a:endParaRPr lang="en-US" sz="700" dirty="0">
                <a:solidFill>
                  <a:srgbClr val="282A2E"/>
                </a:solidFill>
              </a:endParaRPr>
            </a:p>
          </p:txBody>
        </p:sp>
        <p:sp>
          <p:nvSpPr>
            <p:cNvPr id="73" name="Овал 72">
              <a:extLst>
                <a:ext uri="{FF2B5EF4-FFF2-40B4-BE49-F238E27FC236}">
                  <a16:creationId xmlns="" xmlns:a16="http://schemas.microsoft.com/office/drawing/2014/main" id="{736DAF22-6B6B-396B-224C-2B56162DA282}"/>
                </a:ext>
              </a:extLst>
            </p:cNvPr>
            <p:cNvSpPr/>
            <p:nvPr userDrawn="1"/>
          </p:nvSpPr>
          <p:spPr>
            <a:xfrm>
              <a:off x="14323613" y="2326321"/>
              <a:ext cx="300625" cy="300625"/>
            </a:xfrm>
            <a:prstGeom prst="ellipse">
              <a:avLst/>
            </a:prstGeom>
            <a:solidFill>
              <a:srgbClr val="FC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4" name="TextBox 73">
              <a:extLst>
                <a:ext uri="{FF2B5EF4-FFF2-40B4-BE49-F238E27FC236}">
                  <a16:creationId xmlns="" xmlns:a16="http://schemas.microsoft.com/office/drawing/2014/main" id="{B0BD4CC7-0576-3495-21D6-7A5AD2DF7130}"/>
                </a:ext>
              </a:extLst>
            </p:cNvPr>
            <p:cNvSpPr txBox="1"/>
            <p:nvPr userDrawn="1"/>
          </p:nvSpPr>
          <p:spPr>
            <a:xfrm>
              <a:off x="14049152" y="2599276"/>
              <a:ext cx="849547" cy="200055"/>
            </a:xfrm>
            <a:prstGeom prst="rect">
              <a:avLst/>
            </a:prstGeom>
            <a:noFill/>
          </p:spPr>
          <p:txBody>
            <a:bodyPr wrap="square" rtlCol="0">
              <a:spAutoFit/>
            </a:bodyPr>
            <a:lstStyle/>
            <a:p>
              <a:pPr algn="ctr"/>
              <a:r>
                <a:rPr lang="ru-RU" sz="700" dirty="0">
                  <a:solidFill>
                    <a:srgbClr val="282A2E"/>
                  </a:solidFill>
                </a:rPr>
                <a:t>252/223/215</a:t>
              </a:r>
              <a:endParaRPr lang="en-US" sz="700" dirty="0">
                <a:solidFill>
                  <a:srgbClr val="282A2E"/>
                </a:solidFill>
              </a:endParaRPr>
            </a:p>
          </p:txBody>
        </p:sp>
        <p:sp>
          <p:nvSpPr>
            <p:cNvPr id="75" name="Овал 74">
              <a:extLst>
                <a:ext uri="{FF2B5EF4-FFF2-40B4-BE49-F238E27FC236}">
                  <a16:creationId xmlns="" xmlns:a16="http://schemas.microsoft.com/office/drawing/2014/main" id="{6DD2A2E6-3F13-3BAE-C3C1-06D66AB9DD06}"/>
                </a:ext>
              </a:extLst>
            </p:cNvPr>
            <p:cNvSpPr/>
            <p:nvPr userDrawn="1"/>
          </p:nvSpPr>
          <p:spPr>
            <a:xfrm>
              <a:off x="14876802" y="2326321"/>
              <a:ext cx="300625" cy="300625"/>
            </a:xfrm>
            <a:prstGeom prst="ellipse">
              <a:avLst/>
            </a:prstGeom>
            <a:solidFill>
              <a:srgbClr val="D3F5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6" name="TextBox 75">
              <a:extLst>
                <a:ext uri="{FF2B5EF4-FFF2-40B4-BE49-F238E27FC236}">
                  <a16:creationId xmlns="" xmlns:a16="http://schemas.microsoft.com/office/drawing/2014/main" id="{F3BFAFE4-0D27-E4AE-282A-203F041CD84D}"/>
                </a:ext>
              </a:extLst>
            </p:cNvPr>
            <p:cNvSpPr txBox="1"/>
            <p:nvPr userDrawn="1"/>
          </p:nvSpPr>
          <p:spPr>
            <a:xfrm>
              <a:off x="14602341" y="2599276"/>
              <a:ext cx="849547" cy="200055"/>
            </a:xfrm>
            <a:prstGeom prst="rect">
              <a:avLst/>
            </a:prstGeom>
            <a:noFill/>
          </p:spPr>
          <p:txBody>
            <a:bodyPr wrap="square" rtlCol="0">
              <a:spAutoFit/>
            </a:bodyPr>
            <a:lstStyle/>
            <a:p>
              <a:pPr algn="ctr"/>
              <a:r>
                <a:rPr lang="ru-RU" sz="700" dirty="0">
                  <a:solidFill>
                    <a:srgbClr val="282A2E"/>
                  </a:solidFill>
                </a:rPr>
                <a:t>211/245/226</a:t>
              </a:r>
              <a:endParaRPr lang="en-US" sz="700" dirty="0">
                <a:solidFill>
                  <a:srgbClr val="282A2E"/>
                </a:solidFill>
              </a:endParaRPr>
            </a:p>
          </p:txBody>
        </p:sp>
      </p:grpSp>
      <p:sp>
        <p:nvSpPr>
          <p:cNvPr id="77" name="TextBox 76">
            <a:extLst>
              <a:ext uri="{FF2B5EF4-FFF2-40B4-BE49-F238E27FC236}">
                <a16:creationId xmlns="" xmlns:a16="http://schemas.microsoft.com/office/drawing/2014/main" id="{422B9D1E-4273-DEA7-E37E-BA8F43E4B64A}"/>
              </a:ext>
            </a:extLst>
          </p:cNvPr>
          <p:cNvSpPr txBox="1"/>
          <p:nvPr userDrawn="1"/>
        </p:nvSpPr>
        <p:spPr>
          <a:xfrm>
            <a:off x="12558019" y="2840075"/>
            <a:ext cx="2742457" cy="246221"/>
          </a:xfrm>
          <a:prstGeom prst="rect">
            <a:avLst/>
          </a:prstGeom>
          <a:noFill/>
        </p:spPr>
        <p:txBody>
          <a:bodyPr wrap="square" rtlCol="0">
            <a:spAutoFit/>
          </a:bodyPr>
          <a:lstStyle/>
          <a:p>
            <a:r>
              <a:rPr lang="ru-RU" sz="1000" b="1" dirty="0">
                <a:solidFill>
                  <a:srgbClr val="282A2E"/>
                </a:solidFill>
              </a:rPr>
              <a:t>Палитра для картограмм</a:t>
            </a:r>
          </a:p>
        </p:txBody>
      </p:sp>
      <p:grpSp>
        <p:nvGrpSpPr>
          <p:cNvPr id="78" name="Группа 77">
            <a:extLst>
              <a:ext uri="{FF2B5EF4-FFF2-40B4-BE49-F238E27FC236}">
                <a16:creationId xmlns="" xmlns:a16="http://schemas.microsoft.com/office/drawing/2014/main" id="{1EE9240F-B83F-D1F8-4F16-FAEBB8589B42}"/>
              </a:ext>
            </a:extLst>
          </p:cNvPr>
          <p:cNvGrpSpPr/>
          <p:nvPr userDrawn="1"/>
        </p:nvGrpSpPr>
        <p:grpSpPr>
          <a:xfrm>
            <a:off x="12383596" y="3147852"/>
            <a:ext cx="3626739" cy="473010"/>
            <a:chOff x="12383596" y="3147852"/>
            <a:chExt cx="3626739" cy="473010"/>
          </a:xfrm>
        </p:grpSpPr>
        <p:sp>
          <p:nvSpPr>
            <p:cNvPr id="79" name="Овал 78">
              <a:extLst>
                <a:ext uri="{FF2B5EF4-FFF2-40B4-BE49-F238E27FC236}">
                  <a16:creationId xmlns="" xmlns:a16="http://schemas.microsoft.com/office/drawing/2014/main" id="{2FCB1AFE-6D94-DEEE-EC0D-F926FF522D3E}"/>
                </a:ext>
              </a:extLst>
            </p:cNvPr>
            <p:cNvSpPr/>
            <p:nvPr userDrawn="1"/>
          </p:nvSpPr>
          <p:spPr>
            <a:xfrm>
              <a:off x="12658057" y="3147852"/>
              <a:ext cx="300625" cy="300625"/>
            </a:xfrm>
            <a:prstGeom prst="ellipse">
              <a:avLst/>
            </a:prstGeom>
            <a:solidFill>
              <a:srgbClr val="3631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0" name="TextBox 79">
              <a:extLst>
                <a:ext uri="{FF2B5EF4-FFF2-40B4-BE49-F238E27FC236}">
                  <a16:creationId xmlns="" xmlns:a16="http://schemas.microsoft.com/office/drawing/2014/main" id="{E25C5890-DAEA-8195-9D15-C3FAD8BBAB48}"/>
                </a:ext>
              </a:extLst>
            </p:cNvPr>
            <p:cNvSpPr txBox="1"/>
            <p:nvPr userDrawn="1"/>
          </p:nvSpPr>
          <p:spPr>
            <a:xfrm>
              <a:off x="12383596" y="3420807"/>
              <a:ext cx="849547" cy="200055"/>
            </a:xfrm>
            <a:prstGeom prst="rect">
              <a:avLst/>
            </a:prstGeom>
            <a:noFill/>
          </p:spPr>
          <p:txBody>
            <a:bodyPr wrap="square" rtlCol="0">
              <a:spAutoFit/>
            </a:bodyPr>
            <a:lstStyle/>
            <a:p>
              <a:pPr algn="ctr"/>
              <a:r>
                <a:rPr lang="ru-RU" sz="700" dirty="0">
                  <a:solidFill>
                    <a:srgbClr val="282A2E"/>
                  </a:solidFill>
                </a:rPr>
                <a:t>54/49/148</a:t>
              </a:r>
              <a:endParaRPr lang="en-US" sz="700" dirty="0">
                <a:solidFill>
                  <a:srgbClr val="282A2E"/>
                </a:solidFill>
              </a:endParaRPr>
            </a:p>
          </p:txBody>
        </p:sp>
        <p:sp>
          <p:nvSpPr>
            <p:cNvPr id="81" name="Овал 80">
              <a:extLst>
                <a:ext uri="{FF2B5EF4-FFF2-40B4-BE49-F238E27FC236}">
                  <a16:creationId xmlns="" xmlns:a16="http://schemas.microsoft.com/office/drawing/2014/main" id="{71A14381-F852-53FE-C5E8-45923E938C33}"/>
                </a:ext>
              </a:extLst>
            </p:cNvPr>
            <p:cNvSpPr/>
            <p:nvPr userDrawn="1"/>
          </p:nvSpPr>
          <p:spPr>
            <a:xfrm>
              <a:off x="13193664" y="3147852"/>
              <a:ext cx="300625" cy="30062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2" name="TextBox 81">
              <a:extLst>
                <a:ext uri="{FF2B5EF4-FFF2-40B4-BE49-F238E27FC236}">
                  <a16:creationId xmlns="" xmlns:a16="http://schemas.microsoft.com/office/drawing/2014/main" id="{EF96669F-14E4-CB39-AA50-3C4A140530DE}"/>
                </a:ext>
              </a:extLst>
            </p:cNvPr>
            <p:cNvSpPr txBox="1"/>
            <p:nvPr userDrawn="1"/>
          </p:nvSpPr>
          <p:spPr>
            <a:xfrm>
              <a:off x="12919203" y="3420807"/>
              <a:ext cx="849547" cy="200055"/>
            </a:xfrm>
            <a:prstGeom prst="rect">
              <a:avLst/>
            </a:prstGeom>
            <a:noFill/>
          </p:spPr>
          <p:txBody>
            <a:bodyPr wrap="square" rtlCol="0">
              <a:spAutoFit/>
            </a:bodyPr>
            <a:lstStyle/>
            <a:p>
              <a:pPr algn="ctr"/>
              <a:r>
                <a:rPr lang="ru-RU" sz="700" dirty="0">
                  <a:solidFill>
                    <a:srgbClr val="282A2E"/>
                  </a:solidFill>
                </a:rPr>
                <a:t>52/1</a:t>
              </a:r>
              <a:r>
                <a:rPr lang="en-US" sz="700" dirty="0">
                  <a:solidFill>
                    <a:srgbClr val="282A2E"/>
                  </a:solidFill>
                </a:rPr>
                <a:t>1</a:t>
              </a:r>
              <a:r>
                <a:rPr lang="ru-RU" sz="700" dirty="0">
                  <a:solidFill>
                    <a:srgbClr val="282A2E"/>
                  </a:solidFill>
                </a:rPr>
                <a:t>1/194</a:t>
              </a:r>
              <a:endParaRPr lang="en-US" sz="700" dirty="0">
                <a:solidFill>
                  <a:srgbClr val="282A2E"/>
                </a:solidFill>
              </a:endParaRPr>
            </a:p>
          </p:txBody>
        </p:sp>
        <p:sp>
          <p:nvSpPr>
            <p:cNvPr id="83" name="Овал 82">
              <a:extLst>
                <a:ext uri="{FF2B5EF4-FFF2-40B4-BE49-F238E27FC236}">
                  <a16:creationId xmlns="" xmlns:a16="http://schemas.microsoft.com/office/drawing/2014/main" id="{8B0D051C-651A-8750-6AE5-6045684D1C6E}"/>
                </a:ext>
              </a:extLst>
            </p:cNvPr>
            <p:cNvSpPr/>
            <p:nvPr userDrawn="1"/>
          </p:nvSpPr>
          <p:spPr>
            <a:xfrm>
              <a:off x="13764811" y="3147852"/>
              <a:ext cx="300625" cy="30062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4" name="TextBox 83">
              <a:extLst>
                <a:ext uri="{FF2B5EF4-FFF2-40B4-BE49-F238E27FC236}">
                  <a16:creationId xmlns="" xmlns:a16="http://schemas.microsoft.com/office/drawing/2014/main" id="{E3C808F6-20CB-B589-A0AE-4DCC81D40A27}"/>
                </a:ext>
              </a:extLst>
            </p:cNvPr>
            <p:cNvSpPr txBox="1"/>
            <p:nvPr userDrawn="1"/>
          </p:nvSpPr>
          <p:spPr>
            <a:xfrm>
              <a:off x="13490350" y="3420807"/>
              <a:ext cx="849547" cy="200055"/>
            </a:xfrm>
            <a:prstGeom prst="rect">
              <a:avLst/>
            </a:prstGeom>
            <a:noFill/>
          </p:spPr>
          <p:txBody>
            <a:bodyPr wrap="square" rtlCol="0">
              <a:spAutoFit/>
            </a:bodyPr>
            <a:lstStyle/>
            <a:p>
              <a:pPr algn="ctr"/>
              <a:r>
                <a:rPr lang="ru-RU" sz="700" dirty="0">
                  <a:solidFill>
                    <a:srgbClr val="282A2E"/>
                  </a:solidFill>
                </a:rPr>
                <a:t>125/187/252</a:t>
              </a:r>
              <a:endParaRPr lang="en-US" sz="700" dirty="0">
                <a:solidFill>
                  <a:srgbClr val="282A2E"/>
                </a:solidFill>
              </a:endParaRPr>
            </a:p>
          </p:txBody>
        </p:sp>
        <p:sp>
          <p:nvSpPr>
            <p:cNvPr id="85" name="Овал 84">
              <a:extLst>
                <a:ext uri="{FF2B5EF4-FFF2-40B4-BE49-F238E27FC236}">
                  <a16:creationId xmlns="" xmlns:a16="http://schemas.microsoft.com/office/drawing/2014/main" id="{1E4E4702-2F97-D8B1-24F9-EFA633E408D5}"/>
                </a:ext>
              </a:extLst>
            </p:cNvPr>
            <p:cNvSpPr/>
            <p:nvPr userDrawn="1"/>
          </p:nvSpPr>
          <p:spPr>
            <a:xfrm>
              <a:off x="14323613" y="3147852"/>
              <a:ext cx="300625" cy="300625"/>
            </a:xfrm>
            <a:prstGeom prst="ellipse">
              <a:avLst/>
            </a:prstGeom>
            <a:solidFill>
              <a:srgbClr val="A9D3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6" name="TextBox 85">
              <a:extLst>
                <a:ext uri="{FF2B5EF4-FFF2-40B4-BE49-F238E27FC236}">
                  <a16:creationId xmlns="" xmlns:a16="http://schemas.microsoft.com/office/drawing/2014/main" id="{C6C6ECBF-1FCE-1AC7-AE8B-27EC7C8F9608}"/>
                </a:ext>
              </a:extLst>
            </p:cNvPr>
            <p:cNvSpPr txBox="1"/>
            <p:nvPr userDrawn="1"/>
          </p:nvSpPr>
          <p:spPr>
            <a:xfrm>
              <a:off x="14049152" y="3420807"/>
              <a:ext cx="849547" cy="200055"/>
            </a:xfrm>
            <a:prstGeom prst="rect">
              <a:avLst/>
            </a:prstGeom>
            <a:noFill/>
          </p:spPr>
          <p:txBody>
            <a:bodyPr wrap="square" rtlCol="0">
              <a:spAutoFit/>
            </a:bodyPr>
            <a:lstStyle/>
            <a:p>
              <a:pPr algn="ctr"/>
              <a:r>
                <a:rPr lang="ru-RU" sz="700" dirty="0">
                  <a:solidFill>
                    <a:srgbClr val="282A2E"/>
                  </a:solidFill>
                </a:rPr>
                <a:t>169/211/253</a:t>
              </a:r>
              <a:endParaRPr lang="en-US" sz="700" dirty="0">
                <a:solidFill>
                  <a:srgbClr val="282A2E"/>
                </a:solidFill>
              </a:endParaRPr>
            </a:p>
          </p:txBody>
        </p:sp>
        <p:sp>
          <p:nvSpPr>
            <p:cNvPr id="87" name="Овал 86">
              <a:extLst>
                <a:ext uri="{FF2B5EF4-FFF2-40B4-BE49-F238E27FC236}">
                  <a16:creationId xmlns="" xmlns:a16="http://schemas.microsoft.com/office/drawing/2014/main" id="{5684DAE0-8DD0-A48D-2199-CC4652660495}"/>
                </a:ext>
              </a:extLst>
            </p:cNvPr>
            <p:cNvSpPr/>
            <p:nvPr userDrawn="1"/>
          </p:nvSpPr>
          <p:spPr>
            <a:xfrm>
              <a:off x="14876802" y="3147852"/>
              <a:ext cx="300625" cy="300625"/>
            </a:xfrm>
            <a:prstGeom prst="ellipse">
              <a:avLst/>
            </a:prstGeom>
            <a:solidFill>
              <a:srgbClr val="CFE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8" name="TextBox 87">
              <a:extLst>
                <a:ext uri="{FF2B5EF4-FFF2-40B4-BE49-F238E27FC236}">
                  <a16:creationId xmlns="" xmlns:a16="http://schemas.microsoft.com/office/drawing/2014/main" id="{ED3B4F3A-91C1-10F5-9ACA-09FA46B0E08D}"/>
                </a:ext>
              </a:extLst>
            </p:cNvPr>
            <p:cNvSpPr txBox="1"/>
            <p:nvPr userDrawn="1"/>
          </p:nvSpPr>
          <p:spPr>
            <a:xfrm>
              <a:off x="14602341" y="3420807"/>
              <a:ext cx="849547" cy="200055"/>
            </a:xfrm>
            <a:prstGeom prst="rect">
              <a:avLst/>
            </a:prstGeom>
            <a:noFill/>
          </p:spPr>
          <p:txBody>
            <a:bodyPr wrap="square" rtlCol="0">
              <a:spAutoFit/>
            </a:bodyPr>
            <a:lstStyle/>
            <a:p>
              <a:pPr algn="ctr"/>
              <a:r>
                <a:rPr lang="ru-RU" sz="700" dirty="0">
                  <a:solidFill>
                    <a:srgbClr val="282A2E"/>
                  </a:solidFill>
                </a:rPr>
                <a:t>207/232/255</a:t>
              </a:r>
              <a:endParaRPr lang="en-US" sz="700" dirty="0">
                <a:solidFill>
                  <a:srgbClr val="282A2E"/>
                </a:solidFill>
              </a:endParaRPr>
            </a:p>
          </p:txBody>
        </p:sp>
        <p:sp>
          <p:nvSpPr>
            <p:cNvPr id="89" name="Овал 88">
              <a:extLst>
                <a:ext uri="{FF2B5EF4-FFF2-40B4-BE49-F238E27FC236}">
                  <a16:creationId xmlns="" xmlns:a16="http://schemas.microsoft.com/office/drawing/2014/main" id="{E5E3F020-26A1-0EF2-86AE-4F17E13F8BA9}"/>
                </a:ext>
              </a:extLst>
            </p:cNvPr>
            <p:cNvSpPr/>
            <p:nvPr userDrawn="1"/>
          </p:nvSpPr>
          <p:spPr>
            <a:xfrm>
              <a:off x="15435249" y="3147852"/>
              <a:ext cx="300625" cy="300625"/>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0" name="TextBox 89">
              <a:extLst>
                <a:ext uri="{FF2B5EF4-FFF2-40B4-BE49-F238E27FC236}">
                  <a16:creationId xmlns="" xmlns:a16="http://schemas.microsoft.com/office/drawing/2014/main" id="{DFE1FCAC-836D-76E1-2DD1-B4647056E4C3}"/>
                </a:ext>
              </a:extLst>
            </p:cNvPr>
            <p:cNvSpPr txBox="1"/>
            <p:nvPr userDrawn="1"/>
          </p:nvSpPr>
          <p:spPr>
            <a:xfrm>
              <a:off x="15160788" y="3420807"/>
              <a:ext cx="849547" cy="200055"/>
            </a:xfrm>
            <a:prstGeom prst="rect">
              <a:avLst/>
            </a:prstGeom>
            <a:noFill/>
          </p:spPr>
          <p:txBody>
            <a:bodyPr wrap="square" rtlCol="0">
              <a:spAutoFit/>
            </a:bodyPr>
            <a:lstStyle/>
            <a:p>
              <a:pPr algn="ctr"/>
              <a:r>
                <a:rPr lang="ru-RU" sz="700" dirty="0">
                  <a:solidFill>
                    <a:srgbClr val="282A2E"/>
                  </a:solidFill>
                </a:rPr>
                <a:t>191/191/191</a:t>
              </a:r>
              <a:endParaRPr lang="en-US" sz="700" dirty="0">
                <a:solidFill>
                  <a:srgbClr val="282A2E"/>
                </a:solidFill>
              </a:endParaRPr>
            </a:p>
          </p:txBody>
        </p:sp>
      </p:grpSp>
      <p:pic>
        <p:nvPicPr>
          <p:cNvPr id="91" name="Рисунок 90">
            <a:extLst>
              <a:ext uri="{FF2B5EF4-FFF2-40B4-BE49-F238E27FC236}">
                <a16:creationId xmlns="" xmlns:a16="http://schemas.microsoft.com/office/drawing/2014/main" id="{4C8075C6-3FAD-78F4-38A2-6D6D73B201FB}"/>
              </a:ext>
            </a:extLst>
          </p:cNvPr>
          <p:cNvPicPr>
            <a:picLocks noChangeAspect="1"/>
          </p:cNvPicPr>
          <p:nvPr userDrawn="1"/>
        </p:nvPicPr>
        <p:blipFill>
          <a:blip r:embed="rId4" cstate="print">
            <a:extLst>
              <a:ext uri="{28A0092B-C50C-407E-A947-70E740481C1C}">
                <a14:useLocalDpi xmlns="" xmlns:a14="http://schemas.microsoft.com/office/drawing/2010/main" val="0"/>
              </a:ext>
            </a:extLst>
          </a:blip>
          <a:srcRect/>
          <a:stretch/>
        </p:blipFill>
        <p:spPr>
          <a:xfrm>
            <a:off x="9956426" y="347864"/>
            <a:ext cx="1937398" cy="457961"/>
          </a:xfrm>
          <a:prstGeom prst="rect">
            <a:avLst/>
          </a:prstGeom>
        </p:spPr>
      </p:pic>
    </p:spTree>
    <p:extLst>
      <p:ext uri="{BB962C8B-B14F-4D97-AF65-F5344CB8AC3E}">
        <p14:creationId xmlns="" xmlns:p14="http://schemas.microsoft.com/office/powerpoint/2010/main" val="1104897155"/>
      </p:ext>
    </p:extLst>
  </p:cSld>
  <p:clrMap bg1="lt1" tx1="dk1" bg2="lt2" tx2="dk2" accent1="accent1" accent2="accent2" accent3="accent3" accent4="accent4" accent5="accent5" accent6="accent6" hlink="hlink" folHlink="folHlink"/>
  <p:sldLayoutIdLst>
    <p:sldLayoutId id="2147483653" r:id="rId1"/>
    <p:sldLayoutId id="21474836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 xmlns:a16="http://schemas.microsoft.com/office/drawing/2014/main" id="{51FECD6C-44E3-FC65-459F-C341245A0578}"/>
              </a:ext>
            </a:extLst>
          </p:cNvPr>
          <p:cNvSpPr/>
          <p:nvPr userDrawn="1"/>
        </p:nvSpPr>
        <p:spPr>
          <a:xfrm>
            <a:off x="12400767" y="1"/>
            <a:ext cx="3594970" cy="5067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TextBox 2">
            <a:extLst>
              <a:ext uri="{FF2B5EF4-FFF2-40B4-BE49-F238E27FC236}">
                <a16:creationId xmlns="" xmlns:a16="http://schemas.microsoft.com/office/drawing/2014/main" id="{2BFD07E5-9795-A378-B86B-033479D9792F}"/>
              </a:ext>
            </a:extLst>
          </p:cNvPr>
          <p:cNvSpPr txBox="1"/>
          <p:nvPr userDrawn="1"/>
        </p:nvSpPr>
        <p:spPr>
          <a:xfrm>
            <a:off x="12558019" y="5373"/>
            <a:ext cx="1863657" cy="246221"/>
          </a:xfrm>
          <a:prstGeom prst="rect">
            <a:avLst/>
          </a:prstGeom>
          <a:noFill/>
        </p:spPr>
        <p:txBody>
          <a:bodyPr wrap="square" rtlCol="0">
            <a:spAutoFit/>
          </a:bodyPr>
          <a:lstStyle/>
          <a:p>
            <a:r>
              <a:rPr lang="ru-RU" sz="1000" b="1" dirty="0">
                <a:solidFill>
                  <a:srgbClr val="282A2E"/>
                </a:solidFill>
              </a:rPr>
              <a:t>Основная палитра</a:t>
            </a:r>
          </a:p>
        </p:txBody>
      </p:sp>
      <p:grpSp>
        <p:nvGrpSpPr>
          <p:cNvPr id="4" name="Группа 3">
            <a:extLst>
              <a:ext uri="{FF2B5EF4-FFF2-40B4-BE49-F238E27FC236}">
                <a16:creationId xmlns="" xmlns:a16="http://schemas.microsoft.com/office/drawing/2014/main" id="{C7DFDF2C-AAB8-6825-E242-589F6313103C}"/>
              </a:ext>
            </a:extLst>
          </p:cNvPr>
          <p:cNvGrpSpPr/>
          <p:nvPr userDrawn="1"/>
        </p:nvGrpSpPr>
        <p:grpSpPr>
          <a:xfrm>
            <a:off x="12383596" y="313150"/>
            <a:ext cx="2515103" cy="473010"/>
            <a:chOff x="12383596" y="313150"/>
            <a:chExt cx="2515103" cy="473010"/>
          </a:xfrm>
        </p:grpSpPr>
        <p:sp>
          <p:nvSpPr>
            <p:cNvPr id="5" name="Овал 4">
              <a:extLst>
                <a:ext uri="{FF2B5EF4-FFF2-40B4-BE49-F238E27FC236}">
                  <a16:creationId xmlns="" xmlns:a16="http://schemas.microsoft.com/office/drawing/2014/main" id="{17CC3203-0189-7ED1-C3ED-7D31028CA707}"/>
                </a:ext>
              </a:extLst>
            </p:cNvPr>
            <p:cNvSpPr/>
            <p:nvPr userDrawn="1"/>
          </p:nvSpPr>
          <p:spPr>
            <a:xfrm>
              <a:off x="12658057" y="313150"/>
              <a:ext cx="300625" cy="3006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a:extLst>
                <a:ext uri="{FF2B5EF4-FFF2-40B4-BE49-F238E27FC236}">
                  <a16:creationId xmlns="" xmlns:a16="http://schemas.microsoft.com/office/drawing/2014/main" id="{5FE32FA8-EAD3-234D-A113-0F25C2FA8222}"/>
                </a:ext>
              </a:extLst>
            </p:cNvPr>
            <p:cNvSpPr txBox="1"/>
            <p:nvPr userDrawn="1"/>
          </p:nvSpPr>
          <p:spPr>
            <a:xfrm>
              <a:off x="12383596" y="586105"/>
              <a:ext cx="849547" cy="200055"/>
            </a:xfrm>
            <a:prstGeom prst="rect">
              <a:avLst/>
            </a:prstGeom>
            <a:noFill/>
          </p:spPr>
          <p:txBody>
            <a:bodyPr wrap="square" rtlCol="0">
              <a:spAutoFit/>
            </a:bodyPr>
            <a:lstStyle/>
            <a:p>
              <a:pPr algn="ctr"/>
              <a:r>
                <a:rPr lang="en-US" sz="700" dirty="0">
                  <a:solidFill>
                    <a:srgbClr val="282A2E"/>
                  </a:solidFill>
                </a:rPr>
                <a:t>54</a:t>
              </a:r>
              <a:r>
                <a:rPr lang="ru-RU" sz="700" dirty="0">
                  <a:solidFill>
                    <a:srgbClr val="282A2E"/>
                  </a:solidFill>
                </a:rPr>
                <a:t>/</a:t>
              </a:r>
              <a:r>
                <a:rPr lang="en-US" sz="700" dirty="0">
                  <a:solidFill>
                    <a:srgbClr val="282A2E"/>
                  </a:solidFill>
                </a:rPr>
                <a:t>4</a:t>
              </a:r>
              <a:r>
                <a:rPr lang="ru-RU" sz="700" dirty="0">
                  <a:solidFill>
                    <a:srgbClr val="282A2E"/>
                  </a:solidFill>
                </a:rPr>
                <a:t>9/</a:t>
              </a:r>
              <a:r>
                <a:rPr lang="en-US" sz="700" dirty="0">
                  <a:solidFill>
                    <a:srgbClr val="282A2E"/>
                  </a:solidFill>
                </a:rPr>
                <a:t>148</a:t>
              </a:r>
            </a:p>
          </p:txBody>
        </p:sp>
        <p:sp>
          <p:nvSpPr>
            <p:cNvPr id="7" name="Овал 6">
              <a:extLst>
                <a:ext uri="{FF2B5EF4-FFF2-40B4-BE49-F238E27FC236}">
                  <a16:creationId xmlns="" xmlns:a16="http://schemas.microsoft.com/office/drawing/2014/main" id="{20D800E7-B155-159A-F548-D7C83E4E6E9E}"/>
                </a:ext>
              </a:extLst>
            </p:cNvPr>
            <p:cNvSpPr/>
            <p:nvPr userDrawn="1"/>
          </p:nvSpPr>
          <p:spPr>
            <a:xfrm>
              <a:off x="13193664" y="313150"/>
              <a:ext cx="300625" cy="300625"/>
            </a:xfrm>
            <a:prstGeom prst="ellipse">
              <a:avLst/>
            </a:prstGeom>
            <a:solidFill>
              <a:srgbClr val="7DBB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a:extLst>
                <a:ext uri="{FF2B5EF4-FFF2-40B4-BE49-F238E27FC236}">
                  <a16:creationId xmlns="" xmlns:a16="http://schemas.microsoft.com/office/drawing/2014/main" id="{56F9185B-A5C5-3D6A-4454-4E97937439B9}"/>
                </a:ext>
              </a:extLst>
            </p:cNvPr>
            <p:cNvSpPr txBox="1"/>
            <p:nvPr userDrawn="1"/>
          </p:nvSpPr>
          <p:spPr>
            <a:xfrm>
              <a:off x="12919203" y="586105"/>
              <a:ext cx="849547" cy="200055"/>
            </a:xfrm>
            <a:prstGeom prst="rect">
              <a:avLst/>
            </a:prstGeom>
            <a:noFill/>
          </p:spPr>
          <p:txBody>
            <a:bodyPr wrap="square" rtlCol="0">
              <a:spAutoFit/>
            </a:bodyPr>
            <a:lstStyle/>
            <a:p>
              <a:pPr algn="ctr"/>
              <a:r>
                <a:rPr lang="ru-RU" sz="700" dirty="0">
                  <a:solidFill>
                    <a:srgbClr val="282A2E"/>
                  </a:solidFill>
                </a:rPr>
                <a:t>125/187/252</a:t>
              </a:r>
              <a:endParaRPr lang="en-US" sz="700" dirty="0">
                <a:solidFill>
                  <a:srgbClr val="282A2E"/>
                </a:solidFill>
              </a:endParaRPr>
            </a:p>
          </p:txBody>
        </p:sp>
        <p:sp>
          <p:nvSpPr>
            <p:cNvPr id="10" name="Овал 9">
              <a:extLst>
                <a:ext uri="{FF2B5EF4-FFF2-40B4-BE49-F238E27FC236}">
                  <a16:creationId xmlns="" xmlns:a16="http://schemas.microsoft.com/office/drawing/2014/main" id="{A6889D6D-40F5-AC17-F848-21A78ADE5A2C}"/>
                </a:ext>
              </a:extLst>
            </p:cNvPr>
            <p:cNvSpPr/>
            <p:nvPr userDrawn="1"/>
          </p:nvSpPr>
          <p:spPr>
            <a:xfrm>
              <a:off x="13764811" y="313150"/>
              <a:ext cx="300625" cy="3006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TextBox 10">
              <a:extLst>
                <a:ext uri="{FF2B5EF4-FFF2-40B4-BE49-F238E27FC236}">
                  <a16:creationId xmlns="" xmlns:a16="http://schemas.microsoft.com/office/drawing/2014/main" id="{6DA9C818-AC52-7EB2-7B19-450DA77DA114}"/>
                </a:ext>
              </a:extLst>
            </p:cNvPr>
            <p:cNvSpPr txBox="1"/>
            <p:nvPr userDrawn="1"/>
          </p:nvSpPr>
          <p:spPr>
            <a:xfrm>
              <a:off x="13490350" y="586105"/>
              <a:ext cx="849547" cy="200055"/>
            </a:xfrm>
            <a:prstGeom prst="rect">
              <a:avLst/>
            </a:prstGeom>
            <a:noFill/>
          </p:spPr>
          <p:txBody>
            <a:bodyPr wrap="square" rtlCol="0">
              <a:spAutoFit/>
            </a:bodyPr>
            <a:lstStyle/>
            <a:p>
              <a:pPr algn="ctr"/>
              <a:r>
                <a:rPr lang="ru-RU" sz="700" dirty="0">
                  <a:solidFill>
                    <a:srgbClr val="282A2E"/>
                  </a:solidFill>
                </a:rPr>
                <a:t>40/42/46</a:t>
              </a:r>
              <a:endParaRPr lang="en-US" sz="700" dirty="0">
                <a:solidFill>
                  <a:srgbClr val="282A2E"/>
                </a:solidFill>
              </a:endParaRPr>
            </a:p>
          </p:txBody>
        </p:sp>
        <p:sp>
          <p:nvSpPr>
            <p:cNvPr id="12" name="Овал 11">
              <a:extLst>
                <a:ext uri="{FF2B5EF4-FFF2-40B4-BE49-F238E27FC236}">
                  <a16:creationId xmlns="" xmlns:a16="http://schemas.microsoft.com/office/drawing/2014/main" id="{3715F572-20BB-5BD0-0D2D-06CE9A779443}"/>
                </a:ext>
              </a:extLst>
            </p:cNvPr>
            <p:cNvSpPr/>
            <p:nvPr userDrawn="1"/>
          </p:nvSpPr>
          <p:spPr>
            <a:xfrm>
              <a:off x="14323613" y="313150"/>
              <a:ext cx="300625" cy="300625"/>
            </a:xfrm>
            <a:prstGeom prst="ellipse">
              <a:avLst/>
            </a:prstGeom>
            <a:solidFill>
              <a:schemeClr val="bg1"/>
            </a:solidFill>
            <a:ln w="6350">
              <a:solidFill>
                <a:srgbClr val="BFBF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TextBox 12">
              <a:extLst>
                <a:ext uri="{FF2B5EF4-FFF2-40B4-BE49-F238E27FC236}">
                  <a16:creationId xmlns="" xmlns:a16="http://schemas.microsoft.com/office/drawing/2014/main" id="{D3AE3980-4DDF-E5B1-52D5-25F5663082CB}"/>
                </a:ext>
              </a:extLst>
            </p:cNvPr>
            <p:cNvSpPr txBox="1"/>
            <p:nvPr userDrawn="1"/>
          </p:nvSpPr>
          <p:spPr>
            <a:xfrm>
              <a:off x="14049152" y="586105"/>
              <a:ext cx="849547" cy="200055"/>
            </a:xfrm>
            <a:prstGeom prst="rect">
              <a:avLst/>
            </a:prstGeom>
            <a:noFill/>
          </p:spPr>
          <p:txBody>
            <a:bodyPr wrap="square" rtlCol="0">
              <a:spAutoFit/>
            </a:bodyPr>
            <a:lstStyle/>
            <a:p>
              <a:pPr algn="ctr"/>
              <a:r>
                <a:rPr lang="ru-RU" sz="700" dirty="0">
                  <a:solidFill>
                    <a:srgbClr val="282A2E"/>
                  </a:solidFill>
                </a:rPr>
                <a:t>255/255/255</a:t>
              </a:r>
              <a:endParaRPr lang="en-US" sz="700" dirty="0">
                <a:solidFill>
                  <a:srgbClr val="282A2E"/>
                </a:solidFill>
              </a:endParaRPr>
            </a:p>
          </p:txBody>
        </p:sp>
      </p:grpSp>
      <p:sp>
        <p:nvSpPr>
          <p:cNvPr id="14" name="TextBox 13">
            <a:extLst>
              <a:ext uri="{FF2B5EF4-FFF2-40B4-BE49-F238E27FC236}">
                <a16:creationId xmlns="" xmlns:a16="http://schemas.microsoft.com/office/drawing/2014/main" id="{2F1EF911-EDEB-8320-D4A5-96F861A64BEA}"/>
              </a:ext>
            </a:extLst>
          </p:cNvPr>
          <p:cNvSpPr txBox="1"/>
          <p:nvPr userDrawn="1"/>
        </p:nvSpPr>
        <p:spPr>
          <a:xfrm>
            <a:off x="12558019" y="785674"/>
            <a:ext cx="1863657" cy="246221"/>
          </a:xfrm>
          <a:prstGeom prst="rect">
            <a:avLst/>
          </a:prstGeom>
          <a:noFill/>
        </p:spPr>
        <p:txBody>
          <a:bodyPr wrap="square" rtlCol="0">
            <a:spAutoFit/>
          </a:bodyPr>
          <a:lstStyle/>
          <a:p>
            <a:r>
              <a:rPr lang="ru-RU" sz="1000" b="1" dirty="0">
                <a:solidFill>
                  <a:srgbClr val="282A2E"/>
                </a:solidFill>
              </a:rPr>
              <a:t>Расширенная палитра</a:t>
            </a:r>
          </a:p>
        </p:txBody>
      </p:sp>
      <p:grpSp>
        <p:nvGrpSpPr>
          <p:cNvPr id="15" name="Группа 14">
            <a:extLst>
              <a:ext uri="{FF2B5EF4-FFF2-40B4-BE49-F238E27FC236}">
                <a16:creationId xmlns="" xmlns:a16="http://schemas.microsoft.com/office/drawing/2014/main" id="{B4B1E3F3-9A17-12BF-5073-09D2079E7519}"/>
              </a:ext>
            </a:extLst>
          </p:cNvPr>
          <p:cNvGrpSpPr/>
          <p:nvPr userDrawn="1"/>
        </p:nvGrpSpPr>
        <p:grpSpPr>
          <a:xfrm>
            <a:off x="12383596" y="1093451"/>
            <a:ext cx="3626739" cy="950964"/>
            <a:chOff x="12383596" y="1093451"/>
            <a:chExt cx="3626739" cy="950964"/>
          </a:xfrm>
        </p:grpSpPr>
        <p:sp>
          <p:nvSpPr>
            <p:cNvPr id="16" name="Овал 15">
              <a:extLst>
                <a:ext uri="{FF2B5EF4-FFF2-40B4-BE49-F238E27FC236}">
                  <a16:creationId xmlns="" xmlns:a16="http://schemas.microsoft.com/office/drawing/2014/main" id="{EAB349F0-F5F7-85BB-F51B-3DEB35112D7E}"/>
                </a:ext>
              </a:extLst>
            </p:cNvPr>
            <p:cNvSpPr/>
            <p:nvPr userDrawn="1"/>
          </p:nvSpPr>
          <p:spPr>
            <a:xfrm>
              <a:off x="12658057" y="1093451"/>
              <a:ext cx="300625" cy="30062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TextBox 16">
              <a:extLst>
                <a:ext uri="{FF2B5EF4-FFF2-40B4-BE49-F238E27FC236}">
                  <a16:creationId xmlns="" xmlns:a16="http://schemas.microsoft.com/office/drawing/2014/main" id="{0C89188E-6661-20CD-2016-A78E4F316B5A}"/>
                </a:ext>
              </a:extLst>
            </p:cNvPr>
            <p:cNvSpPr txBox="1"/>
            <p:nvPr userDrawn="1"/>
          </p:nvSpPr>
          <p:spPr>
            <a:xfrm>
              <a:off x="12383596" y="1366406"/>
              <a:ext cx="849547" cy="200055"/>
            </a:xfrm>
            <a:prstGeom prst="rect">
              <a:avLst/>
            </a:prstGeom>
            <a:noFill/>
          </p:spPr>
          <p:txBody>
            <a:bodyPr wrap="square" rtlCol="0">
              <a:spAutoFit/>
            </a:bodyPr>
            <a:lstStyle/>
            <a:p>
              <a:pPr algn="ctr"/>
              <a:r>
                <a:rPr lang="ru-RU" sz="700" dirty="0">
                  <a:solidFill>
                    <a:srgbClr val="282A2E"/>
                  </a:solidFill>
                </a:rPr>
                <a:t>52/111/194</a:t>
              </a:r>
              <a:endParaRPr lang="en-US" sz="700" dirty="0">
                <a:solidFill>
                  <a:srgbClr val="282A2E"/>
                </a:solidFill>
              </a:endParaRPr>
            </a:p>
          </p:txBody>
        </p:sp>
        <p:sp>
          <p:nvSpPr>
            <p:cNvPr id="18" name="Овал 17">
              <a:extLst>
                <a:ext uri="{FF2B5EF4-FFF2-40B4-BE49-F238E27FC236}">
                  <a16:creationId xmlns="" xmlns:a16="http://schemas.microsoft.com/office/drawing/2014/main" id="{2567468B-53DF-D4B9-C030-496BD732D474}"/>
                </a:ext>
              </a:extLst>
            </p:cNvPr>
            <p:cNvSpPr/>
            <p:nvPr userDrawn="1"/>
          </p:nvSpPr>
          <p:spPr>
            <a:xfrm>
              <a:off x="13193664" y="1093451"/>
              <a:ext cx="300625" cy="300625"/>
            </a:xfrm>
            <a:prstGeom prst="ellipse">
              <a:avLst/>
            </a:prstGeom>
            <a:solidFill>
              <a:srgbClr val="8383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TextBox 18">
              <a:extLst>
                <a:ext uri="{FF2B5EF4-FFF2-40B4-BE49-F238E27FC236}">
                  <a16:creationId xmlns="" xmlns:a16="http://schemas.microsoft.com/office/drawing/2014/main" id="{0A2ABFDD-EAA8-8B57-828A-57994B742642}"/>
                </a:ext>
              </a:extLst>
            </p:cNvPr>
            <p:cNvSpPr txBox="1"/>
            <p:nvPr userDrawn="1"/>
          </p:nvSpPr>
          <p:spPr>
            <a:xfrm>
              <a:off x="12919203" y="1366406"/>
              <a:ext cx="849547" cy="200055"/>
            </a:xfrm>
            <a:prstGeom prst="rect">
              <a:avLst/>
            </a:prstGeom>
            <a:noFill/>
          </p:spPr>
          <p:txBody>
            <a:bodyPr wrap="square" rtlCol="0">
              <a:spAutoFit/>
            </a:bodyPr>
            <a:lstStyle/>
            <a:p>
              <a:pPr algn="ctr"/>
              <a:r>
                <a:rPr lang="ru-RU" sz="700" dirty="0">
                  <a:solidFill>
                    <a:srgbClr val="282A2E"/>
                  </a:solidFill>
                </a:rPr>
                <a:t>131/131/131</a:t>
              </a:r>
              <a:endParaRPr lang="en-US" sz="700" dirty="0">
                <a:solidFill>
                  <a:srgbClr val="282A2E"/>
                </a:solidFill>
              </a:endParaRPr>
            </a:p>
          </p:txBody>
        </p:sp>
        <p:sp>
          <p:nvSpPr>
            <p:cNvPr id="20" name="Овал 19">
              <a:extLst>
                <a:ext uri="{FF2B5EF4-FFF2-40B4-BE49-F238E27FC236}">
                  <a16:creationId xmlns="" xmlns:a16="http://schemas.microsoft.com/office/drawing/2014/main" id="{65E19001-9A04-2E7F-5607-9CDA81F7F134}"/>
                </a:ext>
              </a:extLst>
            </p:cNvPr>
            <p:cNvSpPr/>
            <p:nvPr userDrawn="1"/>
          </p:nvSpPr>
          <p:spPr>
            <a:xfrm>
              <a:off x="13764811" y="1093451"/>
              <a:ext cx="300625" cy="300625"/>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TextBox 20">
              <a:extLst>
                <a:ext uri="{FF2B5EF4-FFF2-40B4-BE49-F238E27FC236}">
                  <a16:creationId xmlns="" xmlns:a16="http://schemas.microsoft.com/office/drawing/2014/main" id="{D2029E1B-651D-BDC4-37CB-10154A56F4EC}"/>
                </a:ext>
              </a:extLst>
            </p:cNvPr>
            <p:cNvSpPr txBox="1"/>
            <p:nvPr userDrawn="1"/>
          </p:nvSpPr>
          <p:spPr>
            <a:xfrm>
              <a:off x="13490350" y="1366406"/>
              <a:ext cx="849547" cy="200055"/>
            </a:xfrm>
            <a:prstGeom prst="rect">
              <a:avLst/>
            </a:prstGeom>
            <a:noFill/>
          </p:spPr>
          <p:txBody>
            <a:bodyPr wrap="square" rtlCol="0">
              <a:spAutoFit/>
            </a:bodyPr>
            <a:lstStyle/>
            <a:p>
              <a:pPr algn="ctr"/>
              <a:r>
                <a:rPr lang="ru-RU" sz="700" dirty="0">
                  <a:solidFill>
                    <a:srgbClr val="282A2E"/>
                  </a:solidFill>
                </a:rPr>
                <a:t>191/191/191</a:t>
              </a:r>
              <a:endParaRPr lang="en-US" sz="700" dirty="0">
                <a:solidFill>
                  <a:srgbClr val="282A2E"/>
                </a:solidFill>
              </a:endParaRPr>
            </a:p>
          </p:txBody>
        </p:sp>
        <p:sp>
          <p:nvSpPr>
            <p:cNvPr id="22" name="Овал 21">
              <a:extLst>
                <a:ext uri="{FF2B5EF4-FFF2-40B4-BE49-F238E27FC236}">
                  <a16:creationId xmlns="" xmlns:a16="http://schemas.microsoft.com/office/drawing/2014/main" id="{5B13E6AA-5AE2-FF97-FE85-D774D156EFE3}"/>
                </a:ext>
              </a:extLst>
            </p:cNvPr>
            <p:cNvSpPr/>
            <p:nvPr userDrawn="1"/>
          </p:nvSpPr>
          <p:spPr>
            <a:xfrm>
              <a:off x="14323613" y="1093451"/>
              <a:ext cx="300625" cy="300625"/>
            </a:xfrm>
            <a:prstGeom prst="ellipse">
              <a:avLst/>
            </a:prstGeom>
            <a:solidFill>
              <a:srgbClr val="E368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TextBox 22">
              <a:extLst>
                <a:ext uri="{FF2B5EF4-FFF2-40B4-BE49-F238E27FC236}">
                  <a16:creationId xmlns="" xmlns:a16="http://schemas.microsoft.com/office/drawing/2014/main" id="{F9B1F2D3-577B-A094-6182-61DE27D4AF1B}"/>
                </a:ext>
              </a:extLst>
            </p:cNvPr>
            <p:cNvSpPr txBox="1"/>
            <p:nvPr userDrawn="1"/>
          </p:nvSpPr>
          <p:spPr>
            <a:xfrm>
              <a:off x="14049152" y="1366406"/>
              <a:ext cx="849547" cy="200055"/>
            </a:xfrm>
            <a:prstGeom prst="rect">
              <a:avLst/>
            </a:prstGeom>
            <a:noFill/>
          </p:spPr>
          <p:txBody>
            <a:bodyPr wrap="square" rtlCol="0">
              <a:spAutoFit/>
            </a:bodyPr>
            <a:lstStyle/>
            <a:p>
              <a:pPr algn="ctr"/>
              <a:r>
                <a:rPr lang="ru-RU" sz="700" dirty="0">
                  <a:solidFill>
                    <a:srgbClr val="282A2E"/>
                  </a:solidFill>
                </a:rPr>
                <a:t>227/104/70</a:t>
              </a:r>
              <a:endParaRPr lang="en-US" sz="700" dirty="0">
                <a:solidFill>
                  <a:srgbClr val="282A2E"/>
                </a:solidFill>
              </a:endParaRPr>
            </a:p>
          </p:txBody>
        </p:sp>
        <p:sp>
          <p:nvSpPr>
            <p:cNvPr id="24" name="Овал 23">
              <a:extLst>
                <a:ext uri="{FF2B5EF4-FFF2-40B4-BE49-F238E27FC236}">
                  <a16:creationId xmlns="" xmlns:a16="http://schemas.microsoft.com/office/drawing/2014/main" id="{050C7B38-311D-6128-51DD-7F536AE920B3}"/>
                </a:ext>
              </a:extLst>
            </p:cNvPr>
            <p:cNvSpPr/>
            <p:nvPr userDrawn="1"/>
          </p:nvSpPr>
          <p:spPr>
            <a:xfrm>
              <a:off x="14876802" y="1093451"/>
              <a:ext cx="300625" cy="300625"/>
            </a:xfrm>
            <a:prstGeom prst="ellipse">
              <a:avLst/>
            </a:prstGeom>
            <a:solidFill>
              <a:srgbClr val="FFA9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TextBox 24">
              <a:extLst>
                <a:ext uri="{FF2B5EF4-FFF2-40B4-BE49-F238E27FC236}">
                  <a16:creationId xmlns="" xmlns:a16="http://schemas.microsoft.com/office/drawing/2014/main" id="{E22C8BB8-CBF8-3DE8-892D-8A66DF63F666}"/>
                </a:ext>
              </a:extLst>
            </p:cNvPr>
            <p:cNvSpPr txBox="1"/>
            <p:nvPr userDrawn="1"/>
          </p:nvSpPr>
          <p:spPr>
            <a:xfrm>
              <a:off x="14602341" y="1366406"/>
              <a:ext cx="849547" cy="200055"/>
            </a:xfrm>
            <a:prstGeom prst="rect">
              <a:avLst/>
            </a:prstGeom>
            <a:noFill/>
          </p:spPr>
          <p:txBody>
            <a:bodyPr wrap="square" rtlCol="0">
              <a:spAutoFit/>
            </a:bodyPr>
            <a:lstStyle/>
            <a:p>
              <a:pPr algn="ctr"/>
              <a:r>
                <a:rPr lang="ru-RU" sz="700" dirty="0">
                  <a:solidFill>
                    <a:srgbClr val="282A2E"/>
                  </a:solidFill>
                </a:rPr>
                <a:t>255/169/112</a:t>
              </a:r>
              <a:endParaRPr lang="en-US" sz="700" dirty="0">
                <a:solidFill>
                  <a:srgbClr val="282A2E"/>
                </a:solidFill>
              </a:endParaRPr>
            </a:p>
          </p:txBody>
        </p:sp>
        <p:sp>
          <p:nvSpPr>
            <p:cNvPr id="26" name="Овал 25">
              <a:extLst>
                <a:ext uri="{FF2B5EF4-FFF2-40B4-BE49-F238E27FC236}">
                  <a16:creationId xmlns="" xmlns:a16="http://schemas.microsoft.com/office/drawing/2014/main" id="{E86A5DC8-819D-5751-B42E-513365022665}"/>
                </a:ext>
              </a:extLst>
            </p:cNvPr>
            <p:cNvSpPr/>
            <p:nvPr userDrawn="1"/>
          </p:nvSpPr>
          <p:spPr>
            <a:xfrm>
              <a:off x="15435249" y="1093451"/>
              <a:ext cx="300625" cy="300625"/>
            </a:xfrm>
            <a:prstGeom prst="ellipse">
              <a:avLst/>
            </a:prstGeom>
            <a:solidFill>
              <a:srgbClr val="FFD7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TextBox 26">
              <a:extLst>
                <a:ext uri="{FF2B5EF4-FFF2-40B4-BE49-F238E27FC236}">
                  <a16:creationId xmlns="" xmlns:a16="http://schemas.microsoft.com/office/drawing/2014/main" id="{24C3FAF3-631A-3C67-FB6C-D0A11FE5475B}"/>
                </a:ext>
              </a:extLst>
            </p:cNvPr>
            <p:cNvSpPr txBox="1"/>
            <p:nvPr userDrawn="1"/>
          </p:nvSpPr>
          <p:spPr>
            <a:xfrm>
              <a:off x="15160788" y="1366406"/>
              <a:ext cx="849547" cy="200055"/>
            </a:xfrm>
            <a:prstGeom prst="rect">
              <a:avLst/>
            </a:prstGeom>
            <a:noFill/>
          </p:spPr>
          <p:txBody>
            <a:bodyPr wrap="square" rtlCol="0">
              <a:spAutoFit/>
            </a:bodyPr>
            <a:lstStyle/>
            <a:p>
              <a:pPr algn="ctr"/>
              <a:r>
                <a:rPr lang="ru-RU" sz="700" dirty="0">
                  <a:solidFill>
                    <a:srgbClr val="282A2E"/>
                  </a:solidFill>
                </a:rPr>
                <a:t>255/215/172</a:t>
              </a:r>
              <a:endParaRPr lang="en-US" sz="700" dirty="0">
                <a:solidFill>
                  <a:srgbClr val="282A2E"/>
                </a:solidFill>
              </a:endParaRPr>
            </a:p>
          </p:txBody>
        </p:sp>
        <p:sp>
          <p:nvSpPr>
            <p:cNvPr id="28" name="Овал 27">
              <a:extLst>
                <a:ext uri="{FF2B5EF4-FFF2-40B4-BE49-F238E27FC236}">
                  <a16:creationId xmlns="" xmlns:a16="http://schemas.microsoft.com/office/drawing/2014/main" id="{772F8F28-DE63-00FE-2E03-DC549EEF4A4D}"/>
                </a:ext>
              </a:extLst>
            </p:cNvPr>
            <p:cNvSpPr/>
            <p:nvPr userDrawn="1"/>
          </p:nvSpPr>
          <p:spPr>
            <a:xfrm>
              <a:off x="12658057" y="1571405"/>
              <a:ext cx="300625" cy="300625"/>
            </a:xfrm>
            <a:prstGeom prst="ellipse">
              <a:avLst/>
            </a:prstGeom>
            <a:solidFill>
              <a:srgbClr val="578C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TextBox 28">
              <a:extLst>
                <a:ext uri="{FF2B5EF4-FFF2-40B4-BE49-F238E27FC236}">
                  <a16:creationId xmlns="" xmlns:a16="http://schemas.microsoft.com/office/drawing/2014/main" id="{A63EA359-5818-9AD2-3A95-3F3B326A73DB}"/>
                </a:ext>
              </a:extLst>
            </p:cNvPr>
            <p:cNvSpPr txBox="1"/>
            <p:nvPr userDrawn="1"/>
          </p:nvSpPr>
          <p:spPr>
            <a:xfrm>
              <a:off x="12383596" y="1844360"/>
              <a:ext cx="849547" cy="200055"/>
            </a:xfrm>
            <a:prstGeom prst="rect">
              <a:avLst/>
            </a:prstGeom>
            <a:noFill/>
          </p:spPr>
          <p:txBody>
            <a:bodyPr wrap="square" rtlCol="0">
              <a:spAutoFit/>
            </a:bodyPr>
            <a:lstStyle/>
            <a:p>
              <a:pPr algn="ctr"/>
              <a:r>
                <a:rPr lang="ru-RU" sz="700" dirty="0">
                  <a:solidFill>
                    <a:srgbClr val="282A2E"/>
                  </a:solidFill>
                </a:rPr>
                <a:t>87/140/123</a:t>
              </a:r>
              <a:endParaRPr lang="en-US" sz="700" dirty="0">
                <a:solidFill>
                  <a:srgbClr val="282A2E"/>
                </a:solidFill>
              </a:endParaRPr>
            </a:p>
          </p:txBody>
        </p:sp>
        <p:sp>
          <p:nvSpPr>
            <p:cNvPr id="30" name="Овал 29">
              <a:extLst>
                <a:ext uri="{FF2B5EF4-FFF2-40B4-BE49-F238E27FC236}">
                  <a16:creationId xmlns="" xmlns:a16="http://schemas.microsoft.com/office/drawing/2014/main" id="{987E4497-3285-226B-A9CB-095FC71D6EB1}"/>
                </a:ext>
              </a:extLst>
            </p:cNvPr>
            <p:cNvSpPr/>
            <p:nvPr userDrawn="1"/>
          </p:nvSpPr>
          <p:spPr>
            <a:xfrm>
              <a:off x="13193664" y="1571405"/>
              <a:ext cx="300625" cy="300625"/>
            </a:xfrm>
            <a:prstGeom prst="ellipse">
              <a:avLst/>
            </a:prstGeom>
            <a:solidFill>
              <a:srgbClr val="46AA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TextBox 30">
              <a:extLst>
                <a:ext uri="{FF2B5EF4-FFF2-40B4-BE49-F238E27FC236}">
                  <a16:creationId xmlns="" xmlns:a16="http://schemas.microsoft.com/office/drawing/2014/main" id="{D2A33997-BBC5-B959-C225-55AD9E972A76}"/>
                </a:ext>
              </a:extLst>
            </p:cNvPr>
            <p:cNvSpPr txBox="1"/>
            <p:nvPr userDrawn="1"/>
          </p:nvSpPr>
          <p:spPr>
            <a:xfrm>
              <a:off x="12919203" y="1844360"/>
              <a:ext cx="849547" cy="200055"/>
            </a:xfrm>
            <a:prstGeom prst="rect">
              <a:avLst/>
            </a:prstGeom>
            <a:noFill/>
          </p:spPr>
          <p:txBody>
            <a:bodyPr wrap="square" rtlCol="0">
              <a:spAutoFit/>
            </a:bodyPr>
            <a:lstStyle/>
            <a:p>
              <a:pPr algn="ctr"/>
              <a:r>
                <a:rPr lang="ru-RU" sz="700" dirty="0">
                  <a:solidFill>
                    <a:srgbClr val="282A2E"/>
                  </a:solidFill>
                </a:rPr>
                <a:t>70/170/152</a:t>
              </a:r>
              <a:endParaRPr lang="en-US" sz="700" dirty="0">
                <a:solidFill>
                  <a:srgbClr val="282A2E"/>
                </a:solidFill>
              </a:endParaRPr>
            </a:p>
          </p:txBody>
        </p:sp>
        <p:sp>
          <p:nvSpPr>
            <p:cNvPr id="32" name="Овал 31">
              <a:extLst>
                <a:ext uri="{FF2B5EF4-FFF2-40B4-BE49-F238E27FC236}">
                  <a16:creationId xmlns="" xmlns:a16="http://schemas.microsoft.com/office/drawing/2014/main" id="{7AA4570F-E461-A646-507B-534F4F40FACD}"/>
                </a:ext>
              </a:extLst>
            </p:cNvPr>
            <p:cNvSpPr/>
            <p:nvPr userDrawn="1"/>
          </p:nvSpPr>
          <p:spPr>
            <a:xfrm>
              <a:off x="13764811" y="1571405"/>
              <a:ext cx="300625" cy="300625"/>
            </a:xfrm>
            <a:prstGeom prst="ellipse">
              <a:avLst/>
            </a:prstGeom>
            <a:solidFill>
              <a:srgbClr val="A1D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3" name="TextBox 32">
              <a:extLst>
                <a:ext uri="{FF2B5EF4-FFF2-40B4-BE49-F238E27FC236}">
                  <a16:creationId xmlns="" xmlns:a16="http://schemas.microsoft.com/office/drawing/2014/main" id="{EFFEF905-4E08-3299-7E3D-D1DC0F4AB30F}"/>
                </a:ext>
              </a:extLst>
            </p:cNvPr>
            <p:cNvSpPr txBox="1"/>
            <p:nvPr userDrawn="1"/>
          </p:nvSpPr>
          <p:spPr>
            <a:xfrm>
              <a:off x="13490350" y="1844360"/>
              <a:ext cx="849547" cy="200055"/>
            </a:xfrm>
            <a:prstGeom prst="rect">
              <a:avLst/>
            </a:prstGeom>
            <a:noFill/>
          </p:spPr>
          <p:txBody>
            <a:bodyPr wrap="square" rtlCol="0">
              <a:spAutoFit/>
            </a:bodyPr>
            <a:lstStyle/>
            <a:p>
              <a:pPr algn="ctr"/>
              <a:r>
                <a:rPr lang="ru-RU" sz="700" dirty="0">
                  <a:solidFill>
                    <a:srgbClr val="282A2E"/>
                  </a:solidFill>
                </a:rPr>
                <a:t>161/220/188</a:t>
              </a:r>
              <a:endParaRPr lang="en-US" sz="700" dirty="0">
                <a:solidFill>
                  <a:srgbClr val="282A2E"/>
                </a:solidFill>
              </a:endParaRPr>
            </a:p>
          </p:txBody>
        </p:sp>
      </p:grpSp>
      <p:sp>
        <p:nvSpPr>
          <p:cNvPr id="34" name="TextBox 33">
            <a:extLst>
              <a:ext uri="{FF2B5EF4-FFF2-40B4-BE49-F238E27FC236}">
                <a16:creationId xmlns="" xmlns:a16="http://schemas.microsoft.com/office/drawing/2014/main" id="{CCC02871-7CD2-47A2-B947-94D01554BDBE}"/>
              </a:ext>
            </a:extLst>
          </p:cNvPr>
          <p:cNvSpPr txBox="1"/>
          <p:nvPr userDrawn="1"/>
        </p:nvSpPr>
        <p:spPr>
          <a:xfrm>
            <a:off x="12541026" y="3656131"/>
            <a:ext cx="2742457" cy="246221"/>
          </a:xfrm>
          <a:prstGeom prst="rect">
            <a:avLst/>
          </a:prstGeom>
          <a:noFill/>
        </p:spPr>
        <p:txBody>
          <a:bodyPr wrap="square" rtlCol="0">
            <a:spAutoFit/>
          </a:bodyPr>
          <a:lstStyle/>
          <a:p>
            <a:r>
              <a:rPr lang="ru-RU" sz="1000" b="1" dirty="0">
                <a:solidFill>
                  <a:srgbClr val="282A2E"/>
                </a:solidFill>
              </a:rPr>
              <a:t>Дополнительная расширенная палитра</a:t>
            </a:r>
          </a:p>
        </p:txBody>
      </p:sp>
      <p:grpSp>
        <p:nvGrpSpPr>
          <p:cNvPr id="35" name="Группа 34">
            <a:extLst>
              <a:ext uri="{FF2B5EF4-FFF2-40B4-BE49-F238E27FC236}">
                <a16:creationId xmlns="" xmlns:a16="http://schemas.microsoft.com/office/drawing/2014/main" id="{99230FA9-4A67-A350-603C-B6AD5BF787B0}"/>
              </a:ext>
            </a:extLst>
          </p:cNvPr>
          <p:cNvGrpSpPr/>
          <p:nvPr userDrawn="1"/>
        </p:nvGrpSpPr>
        <p:grpSpPr>
          <a:xfrm>
            <a:off x="12383596" y="3963908"/>
            <a:ext cx="3626739" cy="992609"/>
            <a:chOff x="12383596" y="3963908"/>
            <a:chExt cx="3626739" cy="992609"/>
          </a:xfrm>
        </p:grpSpPr>
        <p:sp>
          <p:nvSpPr>
            <p:cNvPr id="36" name="Овал 35">
              <a:extLst>
                <a:ext uri="{FF2B5EF4-FFF2-40B4-BE49-F238E27FC236}">
                  <a16:creationId xmlns="" xmlns:a16="http://schemas.microsoft.com/office/drawing/2014/main" id="{788F0FFC-CE35-A75B-981C-E3BDD328178E}"/>
                </a:ext>
              </a:extLst>
            </p:cNvPr>
            <p:cNvSpPr/>
            <p:nvPr userDrawn="1"/>
          </p:nvSpPr>
          <p:spPr>
            <a:xfrm>
              <a:off x="12658057" y="3963908"/>
              <a:ext cx="300625" cy="300625"/>
            </a:xfrm>
            <a:prstGeom prst="ellipse">
              <a:avLst/>
            </a:prstGeom>
            <a:solidFill>
              <a:srgbClr val="9C3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7" name="TextBox 36">
              <a:extLst>
                <a:ext uri="{FF2B5EF4-FFF2-40B4-BE49-F238E27FC236}">
                  <a16:creationId xmlns="" xmlns:a16="http://schemas.microsoft.com/office/drawing/2014/main" id="{E0D4C50E-E2A6-954D-82A6-CF39E7A96CC6}"/>
                </a:ext>
              </a:extLst>
            </p:cNvPr>
            <p:cNvSpPr txBox="1"/>
            <p:nvPr userDrawn="1"/>
          </p:nvSpPr>
          <p:spPr>
            <a:xfrm>
              <a:off x="12383596" y="4236863"/>
              <a:ext cx="849547" cy="200055"/>
            </a:xfrm>
            <a:prstGeom prst="rect">
              <a:avLst/>
            </a:prstGeom>
            <a:noFill/>
          </p:spPr>
          <p:txBody>
            <a:bodyPr wrap="square" rtlCol="0">
              <a:spAutoFit/>
            </a:bodyPr>
            <a:lstStyle/>
            <a:p>
              <a:pPr algn="ctr"/>
              <a:r>
                <a:rPr lang="ru-RU" sz="700" dirty="0">
                  <a:solidFill>
                    <a:srgbClr val="282A2E"/>
                  </a:solidFill>
                </a:rPr>
                <a:t>156/54/103</a:t>
              </a:r>
              <a:endParaRPr lang="en-US" sz="700" dirty="0">
                <a:solidFill>
                  <a:srgbClr val="282A2E"/>
                </a:solidFill>
              </a:endParaRPr>
            </a:p>
          </p:txBody>
        </p:sp>
        <p:sp>
          <p:nvSpPr>
            <p:cNvPr id="38" name="Овал 37">
              <a:extLst>
                <a:ext uri="{FF2B5EF4-FFF2-40B4-BE49-F238E27FC236}">
                  <a16:creationId xmlns="" xmlns:a16="http://schemas.microsoft.com/office/drawing/2014/main" id="{A265F6B2-D1FC-78DD-B1E7-0D8F2DE25D98}"/>
                </a:ext>
              </a:extLst>
            </p:cNvPr>
            <p:cNvSpPr/>
            <p:nvPr userDrawn="1"/>
          </p:nvSpPr>
          <p:spPr>
            <a:xfrm>
              <a:off x="13193664" y="3963908"/>
              <a:ext cx="300625" cy="300625"/>
            </a:xfrm>
            <a:prstGeom prst="ellipse">
              <a:avLst/>
            </a:prstGeom>
            <a:solidFill>
              <a:srgbClr val="AC6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9" name="TextBox 38">
              <a:extLst>
                <a:ext uri="{FF2B5EF4-FFF2-40B4-BE49-F238E27FC236}">
                  <a16:creationId xmlns="" xmlns:a16="http://schemas.microsoft.com/office/drawing/2014/main" id="{4022AA87-8D54-7F5C-1A33-5DD61983877C}"/>
                </a:ext>
              </a:extLst>
            </p:cNvPr>
            <p:cNvSpPr txBox="1"/>
            <p:nvPr userDrawn="1"/>
          </p:nvSpPr>
          <p:spPr>
            <a:xfrm>
              <a:off x="12919203" y="4236863"/>
              <a:ext cx="849547" cy="200055"/>
            </a:xfrm>
            <a:prstGeom prst="rect">
              <a:avLst/>
            </a:prstGeom>
            <a:noFill/>
          </p:spPr>
          <p:txBody>
            <a:bodyPr wrap="square" rtlCol="0">
              <a:spAutoFit/>
            </a:bodyPr>
            <a:lstStyle/>
            <a:p>
              <a:pPr algn="ctr"/>
              <a:r>
                <a:rPr lang="ru-RU" sz="700" dirty="0">
                  <a:solidFill>
                    <a:srgbClr val="282A2E"/>
                  </a:solidFill>
                </a:rPr>
                <a:t>172/98/120</a:t>
              </a:r>
              <a:endParaRPr lang="en-US" sz="700" dirty="0">
                <a:solidFill>
                  <a:srgbClr val="282A2E"/>
                </a:solidFill>
              </a:endParaRPr>
            </a:p>
          </p:txBody>
        </p:sp>
        <p:sp>
          <p:nvSpPr>
            <p:cNvPr id="40" name="Овал 39">
              <a:extLst>
                <a:ext uri="{FF2B5EF4-FFF2-40B4-BE49-F238E27FC236}">
                  <a16:creationId xmlns="" xmlns:a16="http://schemas.microsoft.com/office/drawing/2014/main" id="{DACBA6F4-3887-DA95-AB8A-8BAF910CA869}"/>
                </a:ext>
              </a:extLst>
            </p:cNvPr>
            <p:cNvSpPr/>
            <p:nvPr userDrawn="1"/>
          </p:nvSpPr>
          <p:spPr>
            <a:xfrm>
              <a:off x="13764811" y="3963908"/>
              <a:ext cx="300625" cy="300625"/>
            </a:xfrm>
            <a:prstGeom prst="ellipse">
              <a:avLst/>
            </a:prstGeom>
            <a:solidFill>
              <a:srgbClr val="D08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1" name="TextBox 40">
              <a:extLst>
                <a:ext uri="{FF2B5EF4-FFF2-40B4-BE49-F238E27FC236}">
                  <a16:creationId xmlns="" xmlns:a16="http://schemas.microsoft.com/office/drawing/2014/main" id="{0282F4A3-19DB-8B0D-E18C-1FD14C98B423}"/>
                </a:ext>
              </a:extLst>
            </p:cNvPr>
            <p:cNvSpPr txBox="1"/>
            <p:nvPr userDrawn="1"/>
          </p:nvSpPr>
          <p:spPr>
            <a:xfrm>
              <a:off x="13490350" y="4236863"/>
              <a:ext cx="849547" cy="200055"/>
            </a:xfrm>
            <a:prstGeom prst="rect">
              <a:avLst/>
            </a:prstGeom>
            <a:noFill/>
          </p:spPr>
          <p:txBody>
            <a:bodyPr wrap="square" rtlCol="0">
              <a:spAutoFit/>
            </a:bodyPr>
            <a:lstStyle/>
            <a:p>
              <a:pPr algn="ctr"/>
              <a:r>
                <a:rPr lang="ru-RU" sz="700" dirty="0">
                  <a:solidFill>
                    <a:srgbClr val="282A2E"/>
                  </a:solidFill>
                </a:rPr>
                <a:t>208/139/164</a:t>
              </a:r>
              <a:endParaRPr lang="en-US" sz="700" dirty="0">
                <a:solidFill>
                  <a:srgbClr val="282A2E"/>
                </a:solidFill>
              </a:endParaRPr>
            </a:p>
          </p:txBody>
        </p:sp>
        <p:sp>
          <p:nvSpPr>
            <p:cNvPr id="42" name="Овал 41">
              <a:extLst>
                <a:ext uri="{FF2B5EF4-FFF2-40B4-BE49-F238E27FC236}">
                  <a16:creationId xmlns="" xmlns:a16="http://schemas.microsoft.com/office/drawing/2014/main" id="{C237519B-D07C-BC87-972F-1A89955C120B}"/>
                </a:ext>
              </a:extLst>
            </p:cNvPr>
            <p:cNvSpPr/>
            <p:nvPr userDrawn="1"/>
          </p:nvSpPr>
          <p:spPr>
            <a:xfrm>
              <a:off x="14323613" y="3963908"/>
              <a:ext cx="300625" cy="300625"/>
            </a:xfrm>
            <a:prstGeom prst="ellipse">
              <a:avLst/>
            </a:prstGeom>
            <a:solidFill>
              <a:srgbClr val="DECC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3" name="TextBox 42">
              <a:extLst>
                <a:ext uri="{FF2B5EF4-FFF2-40B4-BE49-F238E27FC236}">
                  <a16:creationId xmlns="" xmlns:a16="http://schemas.microsoft.com/office/drawing/2014/main" id="{811E9494-A80E-4954-A36D-BDA89B218DBA}"/>
                </a:ext>
              </a:extLst>
            </p:cNvPr>
            <p:cNvSpPr txBox="1"/>
            <p:nvPr userDrawn="1"/>
          </p:nvSpPr>
          <p:spPr>
            <a:xfrm>
              <a:off x="14049152" y="4236863"/>
              <a:ext cx="849547" cy="200055"/>
            </a:xfrm>
            <a:prstGeom prst="rect">
              <a:avLst/>
            </a:prstGeom>
            <a:noFill/>
          </p:spPr>
          <p:txBody>
            <a:bodyPr wrap="square" rtlCol="0">
              <a:spAutoFit/>
            </a:bodyPr>
            <a:lstStyle/>
            <a:p>
              <a:pPr algn="ctr"/>
              <a:r>
                <a:rPr lang="ru-RU" sz="700" dirty="0">
                  <a:solidFill>
                    <a:srgbClr val="282A2E"/>
                  </a:solidFill>
                </a:rPr>
                <a:t>222/204/8</a:t>
              </a:r>
              <a:endParaRPr lang="en-US" sz="700" dirty="0">
                <a:solidFill>
                  <a:srgbClr val="282A2E"/>
                </a:solidFill>
              </a:endParaRPr>
            </a:p>
          </p:txBody>
        </p:sp>
        <p:sp>
          <p:nvSpPr>
            <p:cNvPr id="44" name="Овал 43">
              <a:extLst>
                <a:ext uri="{FF2B5EF4-FFF2-40B4-BE49-F238E27FC236}">
                  <a16:creationId xmlns="" xmlns:a16="http://schemas.microsoft.com/office/drawing/2014/main" id="{944F1FA7-F55F-227C-78D1-9C5C52FEDECE}"/>
                </a:ext>
              </a:extLst>
            </p:cNvPr>
            <p:cNvSpPr/>
            <p:nvPr userDrawn="1"/>
          </p:nvSpPr>
          <p:spPr>
            <a:xfrm>
              <a:off x="14876802" y="3963908"/>
              <a:ext cx="300625" cy="300625"/>
            </a:xfrm>
            <a:prstGeom prst="ellipse">
              <a:avLst/>
            </a:prstGeom>
            <a:solidFill>
              <a:srgbClr val="D0DE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5" name="TextBox 44">
              <a:extLst>
                <a:ext uri="{FF2B5EF4-FFF2-40B4-BE49-F238E27FC236}">
                  <a16:creationId xmlns="" xmlns:a16="http://schemas.microsoft.com/office/drawing/2014/main" id="{12EF55B4-2C5E-6C24-782E-2B006424C96E}"/>
                </a:ext>
              </a:extLst>
            </p:cNvPr>
            <p:cNvSpPr txBox="1"/>
            <p:nvPr userDrawn="1"/>
          </p:nvSpPr>
          <p:spPr>
            <a:xfrm>
              <a:off x="14602341" y="4236863"/>
              <a:ext cx="849547" cy="200055"/>
            </a:xfrm>
            <a:prstGeom prst="rect">
              <a:avLst/>
            </a:prstGeom>
            <a:noFill/>
          </p:spPr>
          <p:txBody>
            <a:bodyPr wrap="square" rtlCol="0">
              <a:spAutoFit/>
            </a:bodyPr>
            <a:lstStyle/>
            <a:p>
              <a:pPr algn="ctr"/>
              <a:r>
                <a:rPr lang="ru-RU" sz="700" dirty="0">
                  <a:solidFill>
                    <a:srgbClr val="282A2E"/>
                  </a:solidFill>
                </a:rPr>
                <a:t>208/222/84</a:t>
              </a:r>
              <a:endParaRPr lang="en-US" sz="700" dirty="0">
                <a:solidFill>
                  <a:srgbClr val="282A2E"/>
                </a:solidFill>
              </a:endParaRPr>
            </a:p>
          </p:txBody>
        </p:sp>
        <p:sp>
          <p:nvSpPr>
            <p:cNvPr id="46" name="Овал 45">
              <a:extLst>
                <a:ext uri="{FF2B5EF4-FFF2-40B4-BE49-F238E27FC236}">
                  <a16:creationId xmlns="" xmlns:a16="http://schemas.microsoft.com/office/drawing/2014/main" id="{06495D6F-5519-CB4B-DAA7-8D8AF233AD0F}"/>
                </a:ext>
              </a:extLst>
            </p:cNvPr>
            <p:cNvSpPr/>
            <p:nvPr userDrawn="1"/>
          </p:nvSpPr>
          <p:spPr>
            <a:xfrm>
              <a:off x="15435249" y="3963908"/>
              <a:ext cx="300625" cy="300625"/>
            </a:xfrm>
            <a:prstGeom prst="ellipse">
              <a:avLst/>
            </a:prstGeom>
            <a:solidFill>
              <a:srgbClr val="E6ED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7" name="TextBox 46">
              <a:extLst>
                <a:ext uri="{FF2B5EF4-FFF2-40B4-BE49-F238E27FC236}">
                  <a16:creationId xmlns="" xmlns:a16="http://schemas.microsoft.com/office/drawing/2014/main" id="{E651F3BD-04B9-51DD-253C-75CA793616BE}"/>
                </a:ext>
              </a:extLst>
            </p:cNvPr>
            <p:cNvSpPr txBox="1"/>
            <p:nvPr userDrawn="1"/>
          </p:nvSpPr>
          <p:spPr>
            <a:xfrm>
              <a:off x="15160788" y="4236863"/>
              <a:ext cx="849547" cy="200055"/>
            </a:xfrm>
            <a:prstGeom prst="rect">
              <a:avLst/>
            </a:prstGeom>
            <a:noFill/>
          </p:spPr>
          <p:txBody>
            <a:bodyPr wrap="square" rtlCol="0">
              <a:spAutoFit/>
            </a:bodyPr>
            <a:lstStyle/>
            <a:p>
              <a:pPr algn="ctr"/>
              <a:r>
                <a:rPr lang="ru-RU" sz="700" dirty="0">
                  <a:solidFill>
                    <a:srgbClr val="282A2E"/>
                  </a:solidFill>
                </a:rPr>
                <a:t>230/237/133</a:t>
              </a:r>
              <a:endParaRPr lang="en-US" sz="700" dirty="0">
                <a:solidFill>
                  <a:srgbClr val="282A2E"/>
                </a:solidFill>
              </a:endParaRPr>
            </a:p>
          </p:txBody>
        </p:sp>
        <p:sp>
          <p:nvSpPr>
            <p:cNvPr id="48" name="Овал 47">
              <a:extLst>
                <a:ext uri="{FF2B5EF4-FFF2-40B4-BE49-F238E27FC236}">
                  <a16:creationId xmlns="" xmlns:a16="http://schemas.microsoft.com/office/drawing/2014/main" id="{FAA3288E-53EF-77DE-CE52-35751107D07D}"/>
                </a:ext>
              </a:extLst>
            </p:cNvPr>
            <p:cNvSpPr/>
            <p:nvPr userDrawn="1"/>
          </p:nvSpPr>
          <p:spPr>
            <a:xfrm>
              <a:off x="12658057" y="4483507"/>
              <a:ext cx="300625" cy="300625"/>
            </a:xfrm>
            <a:prstGeom prst="ellipse">
              <a:avLst/>
            </a:prstGeom>
            <a:solidFill>
              <a:srgbClr val="6037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9" name="TextBox 48">
              <a:extLst>
                <a:ext uri="{FF2B5EF4-FFF2-40B4-BE49-F238E27FC236}">
                  <a16:creationId xmlns="" xmlns:a16="http://schemas.microsoft.com/office/drawing/2014/main" id="{9746BD2D-D928-40F3-4222-6C2A7AD7631F}"/>
                </a:ext>
              </a:extLst>
            </p:cNvPr>
            <p:cNvSpPr txBox="1"/>
            <p:nvPr userDrawn="1"/>
          </p:nvSpPr>
          <p:spPr>
            <a:xfrm>
              <a:off x="12383596" y="4756462"/>
              <a:ext cx="849547" cy="200055"/>
            </a:xfrm>
            <a:prstGeom prst="rect">
              <a:avLst/>
            </a:prstGeom>
            <a:noFill/>
          </p:spPr>
          <p:txBody>
            <a:bodyPr wrap="square" rtlCol="0">
              <a:spAutoFit/>
            </a:bodyPr>
            <a:lstStyle/>
            <a:p>
              <a:pPr algn="ctr"/>
              <a:r>
                <a:rPr lang="ru-RU" sz="700" dirty="0">
                  <a:solidFill>
                    <a:srgbClr val="282A2E"/>
                  </a:solidFill>
                </a:rPr>
                <a:t>96/55/158</a:t>
              </a:r>
              <a:endParaRPr lang="en-US" sz="700" dirty="0">
                <a:solidFill>
                  <a:srgbClr val="282A2E"/>
                </a:solidFill>
              </a:endParaRPr>
            </a:p>
          </p:txBody>
        </p:sp>
        <p:sp>
          <p:nvSpPr>
            <p:cNvPr id="50" name="Овал 49">
              <a:extLst>
                <a:ext uri="{FF2B5EF4-FFF2-40B4-BE49-F238E27FC236}">
                  <a16:creationId xmlns="" xmlns:a16="http://schemas.microsoft.com/office/drawing/2014/main" id="{86C93773-B78E-98DB-D896-2F28516BD76B}"/>
                </a:ext>
              </a:extLst>
            </p:cNvPr>
            <p:cNvSpPr/>
            <p:nvPr userDrawn="1"/>
          </p:nvSpPr>
          <p:spPr>
            <a:xfrm>
              <a:off x="13193664" y="4483507"/>
              <a:ext cx="300625" cy="300625"/>
            </a:xfrm>
            <a:prstGeom prst="ellipse">
              <a:avLst/>
            </a:prstGeom>
            <a:solidFill>
              <a:srgbClr val="896C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1" name="TextBox 50">
              <a:extLst>
                <a:ext uri="{FF2B5EF4-FFF2-40B4-BE49-F238E27FC236}">
                  <a16:creationId xmlns="" xmlns:a16="http://schemas.microsoft.com/office/drawing/2014/main" id="{ABA926DA-0215-245D-07FA-FE7A3BE82D30}"/>
                </a:ext>
              </a:extLst>
            </p:cNvPr>
            <p:cNvSpPr txBox="1"/>
            <p:nvPr userDrawn="1"/>
          </p:nvSpPr>
          <p:spPr>
            <a:xfrm>
              <a:off x="12919203" y="4756462"/>
              <a:ext cx="849547" cy="200055"/>
            </a:xfrm>
            <a:prstGeom prst="rect">
              <a:avLst/>
            </a:prstGeom>
            <a:noFill/>
          </p:spPr>
          <p:txBody>
            <a:bodyPr wrap="square" rtlCol="0">
              <a:spAutoFit/>
            </a:bodyPr>
            <a:lstStyle/>
            <a:p>
              <a:pPr algn="ctr"/>
              <a:r>
                <a:rPr lang="ru-RU" sz="700" dirty="0">
                  <a:solidFill>
                    <a:srgbClr val="282A2E"/>
                  </a:solidFill>
                </a:rPr>
                <a:t>137/108/196</a:t>
              </a:r>
              <a:endParaRPr lang="en-US" sz="700" dirty="0">
                <a:solidFill>
                  <a:srgbClr val="282A2E"/>
                </a:solidFill>
              </a:endParaRPr>
            </a:p>
          </p:txBody>
        </p:sp>
        <p:sp>
          <p:nvSpPr>
            <p:cNvPr id="52" name="Овал 51">
              <a:extLst>
                <a:ext uri="{FF2B5EF4-FFF2-40B4-BE49-F238E27FC236}">
                  <a16:creationId xmlns="" xmlns:a16="http://schemas.microsoft.com/office/drawing/2014/main" id="{29DE9CA8-76E8-70D6-AA7D-573FB8F95AF3}"/>
                </a:ext>
              </a:extLst>
            </p:cNvPr>
            <p:cNvSpPr/>
            <p:nvPr userDrawn="1"/>
          </p:nvSpPr>
          <p:spPr>
            <a:xfrm>
              <a:off x="13764811" y="4483507"/>
              <a:ext cx="300625" cy="300625"/>
            </a:xfrm>
            <a:prstGeom prst="ellipse">
              <a:avLst/>
            </a:prstGeom>
            <a:solidFill>
              <a:srgbClr val="B89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3" name="TextBox 52">
              <a:extLst>
                <a:ext uri="{FF2B5EF4-FFF2-40B4-BE49-F238E27FC236}">
                  <a16:creationId xmlns="" xmlns:a16="http://schemas.microsoft.com/office/drawing/2014/main" id="{F8BC91A8-6BD6-BE1E-775B-5E63506D3347}"/>
                </a:ext>
              </a:extLst>
            </p:cNvPr>
            <p:cNvSpPr txBox="1"/>
            <p:nvPr userDrawn="1"/>
          </p:nvSpPr>
          <p:spPr>
            <a:xfrm>
              <a:off x="13490350" y="4756462"/>
              <a:ext cx="849547" cy="200055"/>
            </a:xfrm>
            <a:prstGeom prst="rect">
              <a:avLst/>
            </a:prstGeom>
            <a:noFill/>
          </p:spPr>
          <p:txBody>
            <a:bodyPr wrap="square" rtlCol="0">
              <a:spAutoFit/>
            </a:bodyPr>
            <a:lstStyle/>
            <a:p>
              <a:pPr algn="ctr"/>
              <a:r>
                <a:rPr lang="ru-RU" sz="700" dirty="0">
                  <a:solidFill>
                    <a:srgbClr val="282A2E"/>
                  </a:solidFill>
                </a:rPr>
                <a:t>184/158/255</a:t>
              </a:r>
              <a:endParaRPr lang="en-US" sz="700" dirty="0">
                <a:solidFill>
                  <a:srgbClr val="282A2E"/>
                </a:solidFill>
              </a:endParaRPr>
            </a:p>
          </p:txBody>
        </p:sp>
        <p:sp>
          <p:nvSpPr>
            <p:cNvPr id="54" name="Овал 53">
              <a:extLst>
                <a:ext uri="{FF2B5EF4-FFF2-40B4-BE49-F238E27FC236}">
                  <a16:creationId xmlns="" xmlns:a16="http://schemas.microsoft.com/office/drawing/2014/main" id="{3EAE96AF-866C-46F1-B7EF-30478D6DAA2E}"/>
                </a:ext>
              </a:extLst>
            </p:cNvPr>
            <p:cNvSpPr/>
            <p:nvPr userDrawn="1"/>
          </p:nvSpPr>
          <p:spPr>
            <a:xfrm>
              <a:off x="14323613" y="4483507"/>
              <a:ext cx="300625" cy="300625"/>
            </a:xfrm>
            <a:prstGeom prst="ellipse">
              <a:avLst/>
            </a:prstGeom>
            <a:solidFill>
              <a:srgbClr val="99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5" name="TextBox 54">
              <a:extLst>
                <a:ext uri="{FF2B5EF4-FFF2-40B4-BE49-F238E27FC236}">
                  <a16:creationId xmlns="" xmlns:a16="http://schemas.microsoft.com/office/drawing/2014/main" id="{21742CC0-68FE-5D07-4783-08B0550308DF}"/>
                </a:ext>
              </a:extLst>
            </p:cNvPr>
            <p:cNvSpPr txBox="1"/>
            <p:nvPr userDrawn="1"/>
          </p:nvSpPr>
          <p:spPr>
            <a:xfrm>
              <a:off x="14049152" y="4756462"/>
              <a:ext cx="849547" cy="200055"/>
            </a:xfrm>
            <a:prstGeom prst="rect">
              <a:avLst/>
            </a:prstGeom>
            <a:noFill/>
          </p:spPr>
          <p:txBody>
            <a:bodyPr wrap="square" rtlCol="0">
              <a:spAutoFit/>
            </a:bodyPr>
            <a:lstStyle/>
            <a:p>
              <a:pPr algn="ctr"/>
              <a:r>
                <a:rPr lang="ru-RU" sz="700" dirty="0">
                  <a:solidFill>
                    <a:srgbClr val="282A2E"/>
                  </a:solidFill>
                </a:rPr>
                <a:t>153/28/28</a:t>
              </a:r>
              <a:endParaRPr lang="en-US" sz="700" dirty="0">
                <a:solidFill>
                  <a:srgbClr val="282A2E"/>
                </a:solidFill>
              </a:endParaRPr>
            </a:p>
          </p:txBody>
        </p:sp>
        <p:sp>
          <p:nvSpPr>
            <p:cNvPr id="56" name="Овал 55">
              <a:extLst>
                <a:ext uri="{FF2B5EF4-FFF2-40B4-BE49-F238E27FC236}">
                  <a16:creationId xmlns="" xmlns:a16="http://schemas.microsoft.com/office/drawing/2014/main" id="{78DD1DB4-491D-7502-07B6-C07E51F8F0E0}"/>
                </a:ext>
              </a:extLst>
            </p:cNvPr>
            <p:cNvSpPr/>
            <p:nvPr userDrawn="1"/>
          </p:nvSpPr>
          <p:spPr>
            <a:xfrm>
              <a:off x="14876802" y="4483507"/>
              <a:ext cx="300625" cy="300625"/>
            </a:xfrm>
            <a:prstGeom prst="ellipse">
              <a:avLst/>
            </a:prstGeom>
            <a:solidFill>
              <a:srgbClr val="DE31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7" name="TextBox 56">
              <a:extLst>
                <a:ext uri="{FF2B5EF4-FFF2-40B4-BE49-F238E27FC236}">
                  <a16:creationId xmlns="" xmlns:a16="http://schemas.microsoft.com/office/drawing/2014/main" id="{C1B5483C-91CE-35B9-CE51-67B0F05E0FF8}"/>
                </a:ext>
              </a:extLst>
            </p:cNvPr>
            <p:cNvSpPr txBox="1"/>
            <p:nvPr userDrawn="1"/>
          </p:nvSpPr>
          <p:spPr>
            <a:xfrm>
              <a:off x="14602341" y="4756462"/>
              <a:ext cx="849547" cy="200055"/>
            </a:xfrm>
            <a:prstGeom prst="rect">
              <a:avLst/>
            </a:prstGeom>
            <a:noFill/>
          </p:spPr>
          <p:txBody>
            <a:bodyPr wrap="square" rtlCol="0">
              <a:spAutoFit/>
            </a:bodyPr>
            <a:lstStyle/>
            <a:p>
              <a:pPr algn="ctr"/>
              <a:r>
                <a:rPr lang="ru-RU" sz="700" dirty="0">
                  <a:solidFill>
                    <a:srgbClr val="282A2E"/>
                  </a:solidFill>
                </a:rPr>
                <a:t>222/49/49</a:t>
              </a:r>
              <a:endParaRPr lang="en-US" sz="700" dirty="0">
                <a:solidFill>
                  <a:srgbClr val="282A2E"/>
                </a:solidFill>
              </a:endParaRPr>
            </a:p>
          </p:txBody>
        </p:sp>
        <p:sp>
          <p:nvSpPr>
            <p:cNvPr id="58" name="Овал 57">
              <a:extLst>
                <a:ext uri="{FF2B5EF4-FFF2-40B4-BE49-F238E27FC236}">
                  <a16:creationId xmlns="" xmlns:a16="http://schemas.microsoft.com/office/drawing/2014/main" id="{E0E05D0B-3E7D-CA49-4262-6B9580E2B659}"/>
                </a:ext>
              </a:extLst>
            </p:cNvPr>
            <p:cNvSpPr/>
            <p:nvPr userDrawn="1"/>
          </p:nvSpPr>
          <p:spPr>
            <a:xfrm>
              <a:off x="15435249" y="4483507"/>
              <a:ext cx="300625" cy="300625"/>
            </a:xfrm>
            <a:prstGeom prst="ellipse">
              <a:avLst/>
            </a:prstGeom>
            <a:solidFill>
              <a:srgbClr val="E6B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9" name="TextBox 58">
              <a:extLst>
                <a:ext uri="{FF2B5EF4-FFF2-40B4-BE49-F238E27FC236}">
                  <a16:creationId xmlns="" xmlns:a16="http://schemas.microsoft.com/office/drawing/2014/main" id="{A29B982F-9927-5A49-FEDA-21D66F474C6B}"/>
                </a:ext>
              </a:extLst>
            </p:cNvPr>
            <p:cNvSpPr txBox="1"/>
            <p:nvPr userDrawn="1"/>
          </p:nvSpPr>
          <p:spPr>
            <a:xfrm>
              <a:off x="15160788" y="4756462"/>
              <a:ext cx="849547" cy="200055"/>
            </a:xfrm>
            <a:prstGeom prst="rect">
              <a:avLst/>
            </a:prstGeom>
            <a:noFill/>
          </p:spPr>
          <p:txBody>
            <a:bodyPr wrap="square" rtlCol="0">
              <a:spAutoFit/>
            </a:bodyPr>
            <a:lstStyle/>
            <a:p>
              <a:pPr algn="ctr"/>
              <a:r>
                <a:rPr lang="ru-RU" sz="700" dirty="0">
                  <a:solidFill>
                    <a:srgbClr val="282A2E"/>
                  </a:solidFill>
                </a:rPr>
                <a:t>230/176/168</a:t>
              </a:r>
              <a:endParaRPr lang="en-US" sz="700" dirty="0">
                <a:solidFill>
                  <a:srgbClr val="282A2E"/>
                </a:solidFill>
              </a:endParaRPr>
            </a:p>
          </p:txBody>
        </p:sp>
      </p:grpSp>
      <p:sp>
        <p:nvSpPr>
          <p:cNvPr id="60" name="TextBox 59">
            <a:extLst>
              <a:ext uri="{FF2B5EF4-FFF2-40B4-BE49-F238E27FC236}">
                <a16:creationId xmlns="" xmlns:a16="http://schemas.microsoft.com/office/drawing/2014/main" id="{E0D7E1B3-A35C-2C33-23A3-7D90FC478153}"/>
              </a:ext>
            </a:extLst>
          </p:cNvPr>
          <p:cNvSpPr txBox="1"/>
          <p:nvPr userDrawn="1"/>
        </p:nvSpPr>
        <p:spPr>
          <a:xfrm>
            <a:off x="12541026" y="2018544"/>
            <a:ext cx="2742457" cy="246221"/>
          </a:xfrm>
          <a:prstGeom prst="rect">
            <a:avLst/>
          </a:prstGeom>
          <a:noFill/>
        </p:spPr>
        <p:txBody>
          <a:bodyPr wrap="square" rtlCol="0">
            <a:spAutoFit/>
          </a:bodyPr>
          <a:lstStyle/>
          <a:p>
            <a:r>
              <a:rPr lang="ru-RU" sz="1000" b="1" dirty="0" err="1">
                <a:solidFill>
                  <a:srgbClr val="282A2E"/>
                </a:solidFill>
              </a:rPr>
              <a:t>Разбеленная</a:t>
            </a:r>
            <a:r>
              <a:rPr lang="ru-RU" sz="1000" b="1" dirty="0">
                <a:solidFill>
                  <a:srgbClr val="282A2E"/>
                </a:solidFill>
              </a:rPr>
              <a:t> палитра</a:t>
            </a:r>
          </a:p>
        </p:txBody>
      </p:sp>
      <p:grpSp>
        <p:nvGrpSpPr>
          <p:cNvPr id="61" name="Группа 60">
            <a:extLst>
              <a:ext uri="{FF2B5EF4-FFF2-40B4-BE49-F238E27FC236}">
                <a16:creationId xmlns="" xmlns:a16="http://schemas.microsoft.com/office/drawing/2014/main" id="{FCB03B80-DC1E-C3EE-C2EE-13F6336537A7}"/>
              </a:ext>
            </a:extLst>
          </p:cNvPr>
          <p:cNvGrpSpPr/>
          <p:nvPr userDrawn="1"/>
        </p:nvGrpSpPr>
        <p:grpSpPr>
          <a:xfrm>
            <a:off x="12383596" y="2326321"/>
            <a:ext cx="3068292" cy="473010"/>
            <a:chOff x="12383596" y="2326321"/>
            <a:chExt cx="3068292" cy="473010"/>
          </a:xfrm>
        </p:grpSpPr>
        <p:sp>
          <p:nvSpPr>
            <p:cNvPr id="62" name="Овал 61">
              <a:extLst>
                <a:ext uri="{FF2B5EF4-FFF2-40B4-BE49-F238E27FC236}">
                  <a16:creationId xmlns="" xmlns:a16="http://schemas.microsoft.com/office/drawing/2014/main" id="{8966E6AE-2247-899D-2E9D-F098A812CC04}"/>
                </a:ext>
              </a:extLst>
            </p:cNvPr>
            <p:cNvSpPr/>
            <p:nvPr userDrawn="1"/>
          </p:nvSpPr>
          <p:spPr>
            <a:xfrm>
              <a:off x="12658057" y="2326321"/>
              <a:ext cx="300625" cy="300625"/>
            </a:xfrm>
            <a:prstGeom prst="ellipse">
              <a:avLst/>
            </a:prstGeom>
            <a:solidFill>
              <a:srgbClr val="DEDD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3" name="TextBox 62">
              <a:extLst>
                <a:ext uri="{FF2B5EF4-FFF2-40B4-BE49-F238E27FC236}">
                  <a16:creationId xmlns="" xmlns:a16="http://schemas.microsoft.com/office/drawing/2014/main" id="{811EA250-05AC-48AF-AC7B-1F4CF56D6E59}"/>
                </a:ext>
              </a:extLst>
            </p:cNvPr>
            <p:cNvSpPr txBox="1"/>
            <p:nvPr userDrawn="1"/>
          </p:nvSpPr>
          <p:spPr>
            <a:xfrm>
              <a:off x="12383596" y="2599276"/>
              <a:ext cx="849547" cy="200055"/>
            </a:xfrm>
            <a:prstGeom prst="rect">
              <a:avLst/>
            </a:prstGeom>
            <a:noFill/>
          </p:spPr>
          <p:txBody>
            <a:bodyPr wrap="square" rtlCol="0">
              <a:spAutoFit/>
            </a:bodyPr>
            <a:lstStyle/>
            <a:p>
              <a:pPr algn="ctr"/>
              <a:r>
                <a:rPr lang="ru-RU" sz="700" dirty="0">
                  <a:solidFill>
                    <a:srgbClr val="282A2E"/>
                  </a:solidFill>
                </a:rPr>
                <a:t>217/216/235</a:t>
              </a:r>
              <a:endParaRPr lang="en-US" sz="700" dirty="0">
                <a:solidFill>
                  <a:srgbClr val="282A2E"/>
                </a:solidFill>
              </a:endParaRPr>
            </a:p>
          </p:txBody>
        </p:sp>
        <p:sp>
          <p:nvSpPr>
            <p:cNvPr id="64" name="Овал 63">
              <a:extLst>
                <a:ext uri="{FF2B5EF4-FFF2-40B4-BE49-F238E27FC236}">
                  <a16:creationId xmlns="" xmlns:a16="http://schemas.microsoft.com/office/drawing/2014/main" id="{A30CB4E3-0149-876F-9A4A-D545BF8AE086}"/>
                </a:ext>
              </a:extLst>
            </p:cNvPr>
            <p:cNvSpPr/>
            <p:nvPr userDrawn="1"/>
          </p:nvSpPr>
          <p:spPr>
            <a:xfrm>
              <a:off x="13193664" y="2326321"/>
              <a:ext cx="300625" cy="300625"/>
            </a:xfrm>
            <a:prstGeom prst="ellipse">
              <a:avLst/>
            </a:prstGeom>
            <a:solidFill>
              <a:srgbClr val="CFE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5" name="TextBox 64">
              <a:extLst>
                <a:ext uri="{FF2B5EF4-FFF2-40B4-BE49-F238E27FC236}">
                  <a16:creationId xmlns="" xmlns:a16="http://schemas.microsoft.com/office/drawing/2014/main" id="{56456126-A1CC-4E80-AAC2-DA93ECFF7161}"/>
                </a:ext>
              </a:extLst>
            </p:cNvPr>
            <p:cNvSpPr txBox="1"/>
            <p:nvPr userDrawn="1"/>
          </p:nvSpPr>
          <p:spPr>
            <a:xfrm>
              <a:off x="12919203" y="2599276"/>
              <a:ext cx="849547" cy="200055"/>
            </a:xfrm>
            <a:prstGeom prst="rect">
              <a:avLst/>
            </a:prstGeom>
            <a:noFill/>
          </p:spPr>
          <p:txBody>
            <a:bodyPr wrap="square" rtlCol="0">
              <a:spAutoFit/>
            </a:bodyPr>
            <a:lstStyle/>
            <a:p>
              <a:pPr algn="ctr"/>
              <a:r>
                <a:rPr lang="ru-RU" sz="700" dirty="0">
                  <a:solidFill>
                    <a:srgbClr val="282A2E"/>
                  </a:solidFill>
                </a:rPr>
                <a:t>207/232/255</a:t>
              </a:r>
              <a:endParaRPr lang="en-US" sz="700" dirty="0">
                <a:solidFill>
                  <a:srgbClr val="282A2E"/>
                </a:solidFill>
              </a:endParaRPr>
            </a:p>
          </p:txBody>
        </p:sp>
        <p:sp>
          <p:nvSpPr>
            <p:cNvPr id="66" name="Овал 65">
              <a:extLst>
                <a:ext uri="{FF2B5EF4-FFF2-40B4-BE49-F238E27FC236}">
                  <a16:creationId xmlns="" xmlns:a16="http://schemas.microsoft.com/office/drawing/2014/main" id="{9FB9E9E3-59D1-FB61-91EB-8FC1936617E5}"/>
                </a:ext>
              </a:extLst>
            </p:cNvPr>
            <p:cNvSpPr/>
            <p:nvPr userDrawn="1"/>
          </p:nvSpPr>
          <p:spPr>
            <a:xfrm>
              <a:off x="13764811" y="2326321"/>
              <a:ext cx="300625" cy="300625"/>
            </a:xfrm>
            <a:prstGeom prst="ellipse">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7" name="TextBox 66">
              <a:extLst>
                <a:ext uri="{FF2B5EF4-FFF2-40B4-BE49-F238E27FC236}">
                  <a16:creationId xmlns="" xmlns:a16="http://schemas.microsoft.com/office/drawing/2014/main" id="{FA8C71BB-29AA-70DE-0367-A1F11E0153D8}"/>
                </a:ext>
              </a:extLst>
            </p:cNvPr>
            <p:cNvSpPr txBox="1"/>
            <p:nvPr userDrawn="1"/>
          </p:nvSpPr>
          <p:spPr>
            <a:xfrm>
              <a:off x="13490350" y="2599276"/>
              <a:ext cx="849547" cy="200055"/>
            </a:xfrm>
            <a:prstGeom prst="rect">
              <a:avLst/>
            </a:prstGeom>
            <a:noFill/>
          </p:spPr>
          <p:txBody>
            <a:bodyPr wrap="square" rtlCol="0">
              <a:spAutoFit/>
            </a:bodyPr>
            <a:lstStyle/>
            <a:p>
              <a:pPr algn="ctr"/>
              <a:r>
                <a:rPr lang="ru-RU" sz="700" dirty="0">
                  <a:solidFill>
                    <a:srgbClr val="282A2E"/>
                  </a:solidFill>
                </a:rPr>
                <a:t>235/235/235</a:t>
              </a:r>
              <a:endParaRPr lang="en-US" sz="700" dirty="0">
                <a:solidFill>
                  <a:srgbClr val="282A2E"/>
                </a:solidFill>
              </a:endParaRPr>
            </a:p>
          </p:txBody>
        </p:sp>
        <p:sp>
          <p:nvSpPr>
            <p:cNvPr id="68" name="Овал 67">
              <a:extLst>
                <a:ext uri="{FF2B5EF4-FFF2-40B4-BE49-F238E27FC236}">
                  <a16:creationId xmlns="" xmlns:a16="http://schemas.microsoft.com/office/drawing/2014/main" id="{C7498587-15CE-7D27-2915-3ECCF4376874}"/>
                </a:ext>
              </a:extLst>
            </p:cNvPr>
            <p:cNvSpPr/>
            <p:nvPr userDrawn="1"/>
          </p:nvSpPr>
          <p:spPr>
            <a:xfrm>
              <a:off x="14323613" y="2326321"/>
              <a:ext cx="300625" cy="300625"/>
            </a:xfrm>
            <a:prstGeom prst="ellipse">
              <a:avLst/>
            </a:prstGeom>
            <a:solidFill>
              <a:srgbClr val="FC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9" name="TextBox 68">
              <a:extLst>
                <a:ext uri="{FF2B5EF4-FFF2-40B4-BE49-F238E27FC236}">
                  <a16:creationId xmlns="" xmlns:a16="http://schemas.microsoft.com/office/drawing/2014/main" id="{31755FCD-6A51-CF6B-190E-BF9CFAFE6E15}"/>
                </a:ext>
              </a:extLst>
            </p:cNvPr>
            <p:cNvSpPr txBox="1"/>
            <p:nvPr userDrawn="1"/>
          </p:nvSpPr>
          <p:spPr>
            <a:xfrm>
              <a:off x="14049152" y="2599276"/>
              <a:ext cx="849547" cy="200055"/>
            </a:xfrm>
            <a:prstGeom prst="rect">
              <a:avLst/>
            </a:prstGeom>
            <a:noFill/>
          </p:spPr>
          <p:txBody>
            <a:bodyPr wrap="square" rtlCol="0">
              <a:spAutoFit/>
            </a:bodyPr>
            <a:lstStyle/>
            <a:p>
              <a:pPr algn="ctr"/>
              <a:r>
                <a:rPr lang="ru-RU" sz="700" dirty="0">
                  <a:solidFill>
                    <a:srgbClr val="282A2E"/>
                  </a:solidFill>
                </a:rPr>
                <a:t>252/223/215</a:t>
              </a:r>
              <a:endParaRPr lang="en-US" sz="700" dirty="0">
                <a:solidFill>
                  <a:srgbClr val="282A2E"/>
                </a:solidFill>
              </a:endParaRPr>
            </a:p>
          </p:txBody>
        </p:sp>
        <p:sp>
          <p:nvSpPr>
            <p:cNvPr id="70" name="Овал 69">
              <a:extLst>
                <a:ext uri="{FF2B5EF4-FFF2-40B4-BE49-F238E27FC236}">
                  <a16:creationId xmlns="" xmlns:a16="http://schemas.microsoft.com/office/drawing/2014/main" id="{BB7032D1-EFCB-0C41-6126-EF5E014FAFBB}"/>
                </a:ext>
              </a:extLst>
            </p:cNvPr>
            <p:cNvSpPr/>
            <p:nvPr userDrawn="1"/>
          </p:nvSpPr>
          <p:spPr>
            <a:xfrm>
              <a:off x="14876802" y="2326321"/>
              <a:ext cx="300625" cy="300625"/>
            </a:xfrm>
            <a:prstGeom prst="ellipse">
              <a:avLst/>
            </a:prstGeom>
            <a:solidFill>
              <a:srgbClr val="D3F5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1" name="TextBox 70">
              <a:extLst>
                <a:ext uri="{FF2B5EF4-FFF2-40B4-BE49-F238E27FC236}">
                  <a16:creationId xmlns="" xmlns:a16="http://schemas.microsoft.com/office/drawing/2014/main" id="{64E779D4-4C89-C9F6-1D39-D74D4C1DDD95}"/>
                </a:ext>
              </a:extLst>
            </p:cNvPr>
            <p:cNvSpPr txBox="1"/>
            <p:nvPr userDrawn="1"/>
          </p:nvSpPr>
          <p:spPr>
            <a:xfrm>
              <a:off x="14602341" y="2599276"/>
              <a:ext cx="849547" cy="200055"/>
            </a:xfrm>
            <a:prstGeom prst="rect">
              <a:avLst/>
            </a:prstGeom>
            <a:noFill/>
          </p:spPr>
          <p:txBody>
            <a:bodyPr wrap="square" rtlCol="0">
              <a:spAutoFit/>
            </a:bodyPr>
            <a:lstStyle/>
            <a:p>
              <a:pPr algn="ctr"/>
              <a:r>
                <a:rPr lang="ru-RU" sz="700" dirty="0">
                  <a:solidFill>
                    <a:srgbClr val="282A2E"/>
                  </a:solidFill>
                </a:rPr>
                <a:t>211/245/226</a:t>
              </a:r>
              <a:endParaRPr lang="en-US" sz="700" dirty="0">
                <a:solidFill>
                  <a:srgbClr val="282A2E"/>
                </a:solidFill>
              </a:endParaRPr>
            </a:p>
          </p:txBody>
        </p:sp>
      </p:grpSp>
      <p:sp>
        <p:nvSpPr>
          <p:cNvPr id="72" name="TextBox 71">
            <a:extLst>
              <a:ext uri="{FF2B5EF4-FFF2-40B4-BE49-F238E27FC236}">
                <a16:creationId xmlns="" xmlns:a16="http://schemas.microsoft.com/office/drawing/2014/main" id="{2809D862-4566-06DC-44D5-CCFFFB32BB1E}"/>
              </a:ext>
            </a:extLst>
          </p:cNvPr>
          <p:cNvSpPr txBox="1"/>
          <p:nvPr userDrawn="1"/>
        </p:nvSpPr>
        <p:spPr>
          <a:xfrm>
            <a:off x="12558019" y="2840075"/>
            <a:ext cx="2742457" cy="246221"/>
          </a:xfrm>
          <a:prstGeom prst="rect">
            <a:avLst/>
          </a:prstGeom>
          <a:noFill/>
        </p:spPr>
        <p:txBody>
          <a:bodyPr wrap="square" rtlCol="0">
            <a:spAutoFit/>
          </a:bodyPr>
          <a:lstStyle/>
          <a:p>
            <a:r>
              <a:rPr lang="ru-RU" sz="1000" b="1" dirty="0">
                <a:solidFill>
                  <a:srgbClr val="282A2E"/>
                </a:solidFill>
              </a:rPr>
              <a:t>Палитра для картограмм</a:t>
            </a:r>
          </a:p>
        </p:txBody>
      </p:sp>
      <p:grpSp>
        <p:nvGrpSpPr>
          <p:cNvPr id="73" name="Группа 72">
            <a:extLst>
              <a:ext uri="{FF2B5EF4-FFF2-40B4-BE49-F238E27FC236}">
                <a16:creationId xmlns="" xmlns:a16="http://schemas.microsoft.com/office/drawing/2014/main" id="{D30CA939-6AE4-F904-D8CD-D44F5FA624FE}"/>
              </a:ext>
            </a:extLst>
          </p:cNvPr>
          <p:cNvGrpSpPr/>
          <p:nvPr userDrawn="1"/>
        </p:nvGrpSpPr>
        <p:grpSpPr>
          <a:xfrm>
            <a:off x="12383596" y="3147852"/>
            <a:ext cx="3626739" cy="473010"/>
            <a:chOff x="12383596" y="3147852"/>
            <a:chExt cx="3626739" cy="473010"/>
          </a:xfrm>
        </p:grpSpPr>
        <p:sp>
          <p:nvSpPr>
            <p:cNvPr id="74" name="Овал 73">
              <a:extLst>
                <a:ext uri="{FF2B5EF4-FFF2-40B4-BE49-F238E27FC236}">
                  <a16:creationId xmlns="" xmlns:a16="http://schemas.microsoft.com/office/drawing/2014/main" id="{0EEFCF38-75D6-F55D-1F46-4E618A32C81B}"/>
                </a:ext>
              </a:extLst>
            </p:cNvPr>
            <p:cNvSpPr/>
            <p:nvPr userDrawn="1"/>
          </p:nvSpPr>
          <p:spPr>
            <a:xfrm>
              <a:off x="12658057" y="3147852"/>
              <a:ext cx="300625" cy="300625"/>
            </a:xfrm>
            <a:prstGeom prst="ellipse">
              <a:avLst/>
            </a:prstGeom>
            <a:solidFill>
              <a:srgbClr val="3631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5" name="TextBox 74">
              <a:extLst>
                <a:ext uri="{FF2B5EF4-FFF2-40B4-BE49-F238E27FC236}">
                  <a16:creationId xmlns="" xmlns:a16="http://schemas.microsoft.com/office/drawing/2014/main" id="{270A0A37-BD58-D8A3-5677-902497CD729A}"/>
                </a:ext>
              </a:extLst>
            </p:cNvPr>
            <p:cNvSpPr txBox="1"/>
            <p:nvPr userDrawn="1"/>
          </p:nvSpPr>
          <p:spPr>
            <a:xfrm>
              <a:off x="12383596" y="3420807"/>
              <a:ext cx="849547" cy="200055"/>
            </a:xfrm>
            <a:prstGeom prst="rect">
              <a:avLst/>
            </a:prstGeom>
            <a:noFill/>
          </p:spPr>
          <p:txBody>
            <a:bodyPr wrap="square" rtlCol="0">
              <a:spAutoFit/>
            </a:bodyPr>
            <a:lstStyle/>
            <a:p>
              <a:pPr algn="ctr"/>
              <a:r>
                <a:rPr lang="ru-RU" sz="700" dirty="0">
                  <a:solidFill>
                    <a:srgbClr val="282A2E"/>
                  </a:solidFill>
                </a:rPr>
                <a:t>54/49/148</a:t>
              </a:r>
              <a:endParaRPr lang="en-US" sz="700" dirty="0">
                <a:solidFill>
                  <a:srgbClr val="282A2E"/>
                </a:solidFill>
              </a:endParaRPr>
            </a:p>
          </p:txBody>
        </p:sp>
        <p:sp>
          <p:nvSpPr>
            <p:cNvPr id="76" name="Овал 75">
              <a:extLst>
                <a:ext uri="{FF2B5EF4-FFF2-40B4-BE49-F238E27FC236}">
                  <a16:creationId xmlns="" xmlns:a16="http://schemas.microsoft.com/office/drawing/2014/main" id="{D468A3EF-2A77-2BEB-960A-425754A32E2C}"/>
                </a:ext>
              </a:extLst>
            </p:cNvPr>
            <p:cNvSpPr/>
            <p:nvPr userDrawn="1"/>
          </p:nvSpPr>
          <p:spPr>
            <a:xfrm>
              <a:off x="13193664" y="3147852"/>
              <a:ext cx="300625" cy="30062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7" name="TextBox 76">
              <a:extLst>
                <a:ext uri="{FF2B5EF4-FFF2-40B4-BE49-F238E27FC236}">
                  <a16:creationId xmlns="" xmlns:a16="http://schemas.microsoft.com/office/drawing/2014/main" id="{3DCBFD44-CD52-9285-D378-E3C4B3BEDAAF}"/>
                </a:ext>
              </a:extLst>
            </p:cNvPr>
            <p:cNvSpPr txBox="1"/>
            <p:nvPr userDrawn="1"/>
          </p:nvSpPr>
          <p:spPr>
            <a:xfrm>
              <a:off x="12919203" y="3420807"/>
              <a:ext cx="849547" cy="200055"/>
            </a:xfrm>
            <a:prstGeom prst="rect">
              <a:avLst/>
            </a:prstGeom>
            <a:noFill/>
          </p:spPr>
          <p:txBody>
            <a:bodyPr wrap="square" rtlCol="0">
              <a:spAutoFit/>
            </a:bodyPr>
            <a:lstStyle/>
            <a:p>
              <a:pPr algn="ctr"/>
              <a:r>
                <a:rPr lang="ru-RU" sz="700" dirty="0">
                  <a:solidFill>
                    <a:srgbClr val="282A2E"/>
                  </a:solidFill>
                </a:rPr>
                <a:t>52/1</a:t>
              </a:r>
              <a:r>
                <a:rPr lang="en-US" sz="700" dirty="0">
                  <a:solidFill>
                    <a:srgbClr val="282A2E"/>
                  </a:solidFill>
                </a:rPr>
                <a:t>1</a:t>
              </a:r>
              <a:r>
                <a:rPr lang="ru-RU" sz="700" dirty="0">
                  <a:solidFill>
                    <a:srgbClr val="282A2E"/>
                  </a:solidFill>
                </a:rPr>
                <a:t>1/194</a:t>
              </a:r>
              <a:endParaRPr lang="en-US" sz="700" dirty="0">
                <a:solidFill>
                  <a:srgbClr val="282A2E"/>
                </a:solidFill>
              </a:endParaRPr>
            </a:p>
          </p:txBody>
        </p:sp>
        <p:sp>
          <p:nvSpPr>
            <p:cNvPr id="78" name="Овал 77">
              <a:extLst>
                <a:ext uri="{FF2B5EF4-FFF2-40B4-BE49-F238E27FC236}">
                  <a16:creationId xmlns="" xmlns:a16="http://schemas.microsoft.com/office/drawing/2014/main" id="{3A7D6173-4FC3-1649-3606-37CBD69AF650}"/>
                </a:ext>
              </a:extLst>
            </p:cNvPr>
            <p:cNvSpPr/>
            <p:nvPr userDrawn="1"/>
          </p:nvSpPr>
          <p:spPr>
            <a:xfrm>
              <a:off x="13764811" y="3147852"/>
              <a:ext cx="300625" cy="30062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9" name="TextBox 78">
              <a:extLst>
                <a:ext uri="{FF2B5EF4-FFF2-40B4-BE49-F238E27FC236}">
                  <a16:creationId xmlns="" xmlns:a16="http://schemas.microsoft.com/office/drawing/2014/main" id="{E592D4B2-43CA-860F-719A-EBCA69AC7107}"/>
                </a:ext>
              </a:extLst>
            </p:cNvPr>
            <p:cNvSpPr txBox="1"/>
            <p:nvPr userDrawn="1"/>
          </p:nvSpPr>
          <p:spPr>
            <a:xfrm>
              <a:off x="13490350" y="3420807"/>
              <a:ext cx="849547" cy="200055"/>
            </a:xfrm>
            <a:prstGeom prst="rect">
              <a:avLst/>
            </a:prstGeom>
            <a:noFill/>
          </p:spPr>
          <p:txBody>
            <a:bodyPr wrap="square" rtlCol="0">
              <a:spAutoFit/>
            </a:bodyPr>
            <a:lstStyle/>
            <a:p>
              <a:pPr algn="ctr"/>
              <a:r>
                <a:rPr lang="ru-RU" sz="700" dirty="0">
                  <a:solidFill>
                    <a:srgbClr val="282A2E"/>
                  </a:solidFill>
                </a:rPr>
                <a:t>125/187/252</a:t>
              </a:r>
              <a:endParaRPr lang="en-US" sz="700" dirty="0">
                <a:solidFill>
                  <a:srgbClr val="282A2E"/>
                </a:solidFill>
              </a:endParaRPr>
            </a:p>
          </p:txBody>
        </p:sp>
        <p:sp>
          <p:nvSpPr>
            <p:cNvPr id="80" name="Овал 79">
              <a:extLst>
                <a:ext uri="{FF2B5EF4-FFF2-40B4-BE49-F238E27FC236}">
                  <a16:creationId xmlns="" xmlns:a16="http://schemas.microsoft.com/office/drawing/2014/main" id="{B84B5470-EA64-F073-28F5-4AFA912E428B}"/>
                </a:ext>
              </a:extLst>
            </p:cNvPr>
            <p:cNvSpPr/>
            <p:nvPr userDrawn="1"/>
          </p:nvSpPr>
          <p:spPr>
            <a:xfrm>
              <a:off x="14323613" y="3147852"/>
              <a:ext cx="300625" cy="300625"/>
            </a:xfrm>
            <a:prstGeom prst="ellipse">
              <a:avLst/>
            </a:prstGeom>
            <a:solidFill>
              <a:srgbClr val="A9D3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1" name="TextBox 80">
              <a:extLst>
                <a:ext uri="{FF2B5EF4-FFF2-40B4-BE49-F238E27FC236}">
                  <a16:creationId xmlns="" xmlns:a16="http://schemas.microsoft.com/office/drawing/2014/main" id="{E8213603-2CE9-383E-1FC1-0F57F9A0B385}"/>
                </a:ext>
              </a:extLst>
            </p:cNvPr>
            <p:cNvSpPr txBox="1"/>
            <p:nvPr userDrawn="1"/>
          </p:nvSpPr>
          <p:spPr>
            <a:xfrm>
              <a:off x="14049152" y="3420807"/>
              <a:ext cx="849547" cy="200055"/>
            </a:xfrm>
            <a:prstGeom prst="rect">
              <a:avLst/>
            </a:prstGeom>
            <a:noFill/>
          </p:spPr>
          <p:txBody>
            <a:bodyPr wrap="square" rtlCol="0">
              <a:spAutoFit/>
            </a:bodyPr>
            <a:lstStyle/>
            <a:p>
              <a:pPr algn="ctr"/>
              <a:r>
                <a:rPr lang="ru-RU" sz="700" dirty="0">
                  <a:solidFill>
                    <a:srgbClr val="282A2E"/>
                  </a:solidFill>
                </a:rPr>
                <a:t>169/211/253</a:t>
              </a:r>
              <a:endParaRPr lang="en-US" sz="700" dirty="0">
                <a:solidFill>
                  <a:srgbClr val="282A2E"/>
                </a:solidFill>
              </a:endParaRPr>
            </a:p>
          </p:txBody>
        </p:sp>
        <p:sp>
          <p:nvSpPr>
            <p:cNvPr id="82" name="Овал 81">
              <a:extLst>
                <a:ext uri="{FF2B5EF4-FFF2-40B4-BE49-F238E27FC236}">
                  <a16:creationId xmlns="" xmlns:a16="http://schemas.microsoft.com/office/drawing/2014/main" id="{1A2717A3-135A-A1F5-14C9-8669E026055B}"/>
                </a:ext>
              </a:extLst>
            </p:cNvPr>
            <p:cNvSpPr/>
            <p:nvPr userDrawn="1"/>
          </p:nvSpPr>
          <p:spPr>
            <a:xfrm>
              <a:off x="14876802" y="3147852"/>
              <a:ext cx="300625" cy="300625"/>
            </a:xfrm>
            <a:prstGeom prst="ellipse">
              <a:avLst/>
            </a:prstGeom>
            <a:solidFill>
              <a:srgbClr val="CFE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3" name="TextBox 82">
              <a:extLst>
                <a:ext uri="{FF2B5EF4-FFF2-40B4-BE49-F238E27FC236}">
                  <a16:creationId xmlns="" xmlns:a16="http://schemas.microsoft.com/office/drawing/2014/main" id="{CA1A25D4-C8E2-5D04-4F6C-4AE6BF7B4100}"/>
                </a:ext>
              </a:extLst>
            </p:cNvPr>
            <p:cNvSpPr txBox="1"/>
            <p:nvPr userDrawn="1"/>
          </p:nvSpPr>
          <p:spPr>
            <a:xfrm>
              <a:off x="14602341" y="3420807"/>
              <a:ext cx="849547" cy="200055"/>
            </a:xfrm>
            <a:prstGeom prst="rect">
              <a:avLst/>
            </a:prstGeom>
            <a:noFill/>
          </p:spPr>
          <p:txBody>
            <a:bodyPr wrap="square" rtlCol="0">
              <a:spAutoFit/>
            </a:bodyPr>
            <a:lstStyle/>
            <a:p>
              <a:pPr algn="ctr"/>
              <a:r>
                <a:rPr lang="ru-RU" sz="700" dirty="0">
                  <a:solidFill>
                    <a:srgbClr val="282A2E"/>
                  </a:solidFill>
                </a:rPr>
                <a:t>207/232/255</a:t>
              </a:r>
              <a:endParaRPr lang="en-US" sz="700" dirty="0">
                <a:solidFill>
                  <a:srgbClr val="282A2E"/>
                </a:solidFill>
              </a:endParaRPr>
            </a:p>
          </p:txBody>
        </p:sp>
        <p:sp>
          <p:nvSpPr>
            <p:cNvPr id="84" name="Овал 83">
              <a:extLst>
                <a:ext uri="{FF2B5EF4-FFF2-40B4-BE49-F238E27FC236}">
                  <a16:creationId xmlns="" xmlns:a16="http://schemas.microsoft.com/office/drawing/2014/main" id="{C55E78DA-E092-A5C0-CA78-CB869ADDA80B}"/>
                </a:ext>
              </a:extLst>
            </p:cNvPr>
            <p:cNvSpPr/>
            <p:nvPr userDrawn="1"/>
          </p:nvSpPr>
          <p:spPr>
            <a:xfrm>
              <a:off x="15435249" y="3147852"/>
              <a:ext cx="300625" cy="300625"/>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5" name="TextBox 84">
              <a:extLst>
                <a:ext uri="{FF2B5EF4-FFF2-40B4-BE49-F238E27FC236}">
                  <a16:creationId xmlns="" xmlns:a16="http://schemas.microsoft.com/office/drawing/2014/main" id="{FE026BA0-AB30-6913-FDB4-E8C3A62142C4}"/>
                </a:ext>
              </a:extLst>
            </p:cNvPr>
            <p:cNvSpPr txBox="1"/>
            <p:nvPr userDrawn="1"/>
          </p:nvSpPr>
          <p:spPr>
            <a:xfrm>
              <a:off x="15160788" y="3420807"/>
              <a:ext cx="849547" cy="200055"/>
            </a:xfrm>
            <a:prstGeom prst="rect">
              <a:avLst/>
            </a:prstGeom>
            <a:noFill/>
          </p:spPr>
          <p:txBody>
            <a:bodyPr wrap="square" rtlCol="0">
              <a:spAutoFit/>
            </a:bodyPr>
            <a:lstStyle/>
            <a:p>
              <a:pPr algn="ctr"/>
              <a:r>
                <a:rPr lang="ru-RU" sz="700" dirty="0">
                  <a:solidFill>
                    <a:srgbClr val="282A2E"/>
                  </a:solidFill>
                </a:rPr>
                <a:t>191/191/191</a:t>
              </a:r>
              <a:endParaRPr lang="en-US" sz="700" dirty="0">
                <a:solidFill>
                  <a:srgbClr val="282A2E"/>
                </a:solidFill>
              </a:endParaRPr>
            </a:p>
          </p:txBody>
        </p:sp>
      </p:grpSp>
      <p:pic>
        <p:nvPicPr>
          <p:cNvPr id="86" name="Рисунок 85">
            <a:extLst>
              <a:ext uri="{FF2B5EF4-FFF2-40B4-BE49-F238E27FC236}">
                <a16:creationId xmlns="" xmlns:a16="http://schemas.microsoft.com/office/drawing/2014/main" id="{4D94453D-1F9E-22ED-DDB8-BFBA9EC8543A}"/>
              </a:ext>
            </a:extLst>
          </p:cNvPr>
          <p:cNvPicPr>
            <a:picLocks noChangeAspect="1"/>
          </p:cNvPicPr>
          <p:nvPr userDrawn="1"/>
        </p:nvPicPr>
        <p:blipFill>
          <a:blip r:embed="rId17" cstate="print">
            <a:extLst>
              <a:ext uri="{28A0092B-C50C-407E-A947-70E740481C1C}">
                <a14:useLocalDpi xmlns="" xmlns:a14="http://schemas.microsoft.com/office/drawing/2010/main" val="0"/>
              </a:ext>
            </a:extLst>
          </a:blip>
          <a:srcRect/>
          <a:stretch/>
        </p:blipFill>
        <p:spPr>
          <a:xfrm>
            <a:off x="9956426" y="347864"/>
            <a:ext cx="1937398" cy="457960"/>
          </a:xfrm>
          <a:prstGeom prst="rect">
            <a:avLst/>
          </a:prstGeom>
        </p:spPr>
      </p:pic>
    </p:spTree>
    <p:extLst>
      <p:ext uri="{BB962C8B-B14F-4D97-AF65-F5344CB8AC3E}">
        <p14:creationId xmlns="" xmlns:p14="http://schemas.microsoft.com/office/powerpoint/2010/main" val="2280983565"/>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 id="2147483671"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 xmlns:a16="http://schemas.microsoft.com/office/drawing/2014/main" id="{02F45EB1-B3CC-B794-C3CB-331C5116F339}"/>
              </a:ext>
            </a:extLst>
          </p:cNvPr>
          <p:cNvSpPr/>
          <p:nvPr userDrawn="1"/>
        </p:nvSpPr>
        <p:spPr>
          <a:xfrm>
            <a:off x="12400767" y="1"/>
            <a:ext cx="3594970" cy="5067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TextBox 2">
            <a:extLst>
              <a:ext uri="{FF2B5EF4-FFF2-40B4-BE49-F238E27FC236}">
                <a16:creationId xmlns="" xmlns:a16="http://schemas.microsoft.com/office/drawing/2014/main" id="{87728D1D-82C6-F3AA-85D1-B58386847B2E}"/>
              </a:ext>
            </a:extLst>
          </p:cNvPr>
          <p:cNvSpPr txBox="1"/>
          <p:nvPr userDrawn="1"/>
        </p:nvSpPr>
        <p:spPr>
          <a:xfrm>
            <a:off x="12558019" y="5373"/>
            <a:ext cx="1863657" cy="246221"/>
          </a:xfrm>
          <a:prstGeom prst="rect">
            <a:avLst/>
          </a:prstGeom>
          <a:noFill/>
        </p:spPr>
        <p:txBody>
          <a:bodyPr wrap="square" rtlCol="0">
            <a:spAutoFit/>
          </a:bodyPr>
          <a:lstStyle/>
          <a:p>
            <a:r>
              <a:rPr lang="ru-RU" sz="1000" b="1" dirty="0">
                <a:solidFill>
                  <a:srgbClr val="282A2E"/>
                </a:solidFill>
              </a:rPr>
              <a:t>Основная палитра</a:t>
            </a:r>
          </a:p>
        </p:txBody>
      </p:sp>
      <p:grpSp>
        <p:nvGrpSpPr>
          <p:cNvPr id="4" name="Группа 3">
            <a:extLst>
              <a:ext uri="{FF2B5EF4-FFF2-40B4-BE49-F238E27FC236}">
                <a16:creationId xmlns="" xmlns:a16="http://schemas.microsoft.com/office/drawing/2014/main" id="{73773A4C-EB25-1AEF-A66D-D48D82C0C4E2}"/>
              </a:ext>
            </a:extLst>
          </p:cNvPr>
          <p:cNvGrpSpPr/>
          <p:nvPr userDrawn="1"/>
        </p:nvGrpSpPr>
        <p:grpSpPr>
          <a:xfrm>
            <a:off x="12383596" y="313150"/>
            <a:ext cx="2515103" cy="473010"/>
            <a:chOff x="12383596" y="313150"/>
            <a:chExt cx="2515103" cy="473010"/>
          </a:xfrm>
        </p:grpSpPr>
        <p:sp>
          <p:nvSpPr>
            <p:cNvPr id="5" name="Овал 4">
              <a:extLst>
                <a:ext uri="{FF2B5EF4-FFF2-40B4-BE49-F238E27FC236}">
                  <a16:creationId xmlns="" xmlns:a16="http://schemas.microsoft.com/office/drawing/2014/main" id="{536DEFD7-5976-47BA-7A05-52D802C5CA12}"/>
                </a:ext>
              </a:extLst>
            </p:cNvPr>
            <p:cNvSpPr/>
            <p:nvPr userDrawn="1"/>
          </p:nvSpPr>
          <p:spPr>
            <a:xfrm>
              <a:off x="12658057" y="313150"/>
              <a:ext cx="300625" cy="3006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a:extLst>
                <a:ext uri="{FF2B5EF4-FFF2-40B4-BE49-F238E27FC236}">
                  <a16:creationId xmlns="" xmlns:a16="http://schemas.microsoft.com/office/drawing/2014/main" id="{A057F186-E57F-AD4D-3964-6BF2F172C883}"/>
                </a:ext>
              </a:extLst>
            </p:cNvPr>
            <p:cNvSpPr txBox="1"/>
            <p:nvPr userDrawn="1"/>
          </p:nvSpPr>
          <p:spPr>
            <a:xfrm>
              <a:off x="12383596" y="586105"/>
              <a:ext cx="849547" cy="200055"/>
            </a:xfrm>
            <a:prstGeom prst="rect">
              <a:avLst/>
            </a:prstGeom>
            <a:noFill/>
          </p:spPr>
          <p:txBody>
            <a:bodyPr wrap="square" rtlCol="0">
              <a:spAutoFit/>
            </a:bodyPr>
            <a:lstStyle/>
            <a:p>
              <a:pPr algn="ctr"/>
              <a:r>
                <a:rPr lang="en-US" sz="700" dirty="0">
                  <a:solidFill>
                    <a:srgbClr val="282A2E"/>
                  </a:solidFill>
                </a:rPr>
                <a:t>54</a:t>
              </a:r>
              <a:r>
                <a:rPr lang="ru-RU" sz="700" dirty="0">
                  <a:solidFill>
                    <a:srgbClr val="282A2E"/>
                  </a:solidFill>
                </a:rPr>
                <a:t>/</a:t>
              </a:r>
              <a:r>
                <a:rPr lang="en-US" sz="700" dirty="0">
                  <a:solidFill>
                    <a:srgbClr val="282A2E"/>
                  </a:solidFill>
                </a:rPr>
                <a:t>4</a:t>
              </a:r>
              <a:r>
                <a:rPr lang="ru-RU" sz="700" dirty="0">
                  <a:solidFill>
                    <a:srgbClr val="282A2E"/>
                  </a:solidFill>
                </a:rPr>
                <a:t>9/</a:t>
              </a:r>
              <a:r>
                <a:rPr lang="en-US" sz="700" dirty="0">
                  <a:solidFill>
                    <a:srgbClr val="282A2E"/>
                  </a:solidFill>
                </a:rPr>
                <a:t>148</a:t>
              </a:r>
            </a:p>
          </p:txBody>
        </p:sp>
        <p:sp>
          <p:nvSpPr>
            <p:cNvPr id="7" name="Овал 6">
              <a:extLst>
                <a:ext uri="{FF2B5EF4-FFF2-40B4-BE49-F238E27FC236}">
                  <a16:creationId xmlns="" xmlns:a16="http://schemas.microsoft.com/office/drawing/2014/main" id="{C9EF1A92-EC3E-3DC2-D709-96F4938C54D8}"/>
                </a:ext>
              </a:extLst>
            </p:cNvPr>
            <p:cNvSpPr/>
            <p:nvPr userDrawn="1"/>
          </p:nvSpPr>
          <p:spPr>
            <a:xfrm>
              <a:off x="13193664" y="313150"/>
              <a:ext cx="300625" cy="300625"/>
            </a:xfrm>
            <a:prstGeom prst="ellipse">
              <a:avLst/>
            </a:prstGeom>
            <a:solidFill>
              <a:srgbClr val="7DBB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Box 7">
              <a:extLst>
                <a:ext uri="{FF2B5EF4-FFF2-40B4-BE49-F238E27FC236}">
                  <a16:creationId xmlns="" xmlns:a16="http://schemas.microsoft.com/office/drawing/2014/main" id="{F94CC025-59CD-E237-2FCA-DEE961333D7C}"/>
                </a:ext>
              </a:extLst>
            </p:cNvPr>
            <p:cNvSpPr txBox="1"/>
            <p:nvPr userDrawn="1"/>
          </p:nvSpPr>
          <p:spPr>
            <a:xfrm>
              <a:off x="12919203" y="586105"/>
              <a:ext cx="849547" cy="200055"/>
            </a:xfrm>
            <a:prstGeom prst="rect">
              <a:avLst/>
            </a:prstGeom>
            <a:noFill/>
          </p:spPr>
          <p:txBody>
            <a:bodyPr wrap="square" rtlCol="0">
              <a:spAutoFit/>
            </a:bodyPr>
            <a:lstStyle/>
            <a:p>
              <a:pPr algn="ctr"/>
              <a:r>
                <a:rPr lang="ru-RU" sz="700" dirty="0">
                  <a:solidFill>
                    <a:srgbClr val="282A2E"/>
                  </a:solidFill>
                </a:rPr>
                <a:t>125/187/252</a:t>
              </a:r>
              <a:endParaRPr lang="en-US" sz="700" dirty="0">
                <a:solidFill>
                  <a:srgbClr val="282A2E"/>
                </a:solidFill>
              </a:endParaRPr>
            </a:p>
          </p:txBody>
        </p:sp>
        <p:sp>
          <p:nvSpPr>
            <p:cNvPr id="9" name="Овал 8">
              <a:extLst>
                <a:ext uri="{FF2B5EF4-FFF2-40B4-BE49-F238E27FC236}">
                  <a16:creationId xmlns="" xmlns:a16="http://schemas.microsoft.com/office/drawing/2014/main" id="{1F769D60-8BE1-90AD-78F9-452D04CAF50A}"/>
                </a:ext>
              </a:extLst>
            </p:cNvPr>
            <p:cNvSpPr/>
            <p:nvPr userDrawn="1"/>
          </p:nvSpPr>
          <p:spPr>
            <a:xfrm>
              <a:off x="13764811" y="313150"/>
              <a:ext cx="300625" cy="3006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TextBox 9">
              <a:extLst>
                <a:ext uri="{FF2B5EF4-FFF2-40B4-BE49-F238E27FC236}">
                  <a16:creationId xmlns="" xmlns:a16="http://schemas.microsoft.com/office/drawing/2014/main" id="{FE3BE261-E486-B29F-BF3B-1F6CEBA1ACD9}"/>
                </a:ext>
              </a:extLst>
            </p:cNvPr>
            <p:cNvSpPr txBox="1"/>
            <p:nvPr userDrawn="1"/>
          </p:nvSpPr>
          <p:spPr>
            <a:xfrm>
              <a:off x="13490350" y="586105"/>
              <a:ext cx="849547" cy="200055"/>
            </a:xfrm>
            <a:prstGeom prst="rect">
              <a:avLst/>
            </a:prstGeom>
            <a:noFill/>
          </p:spPr>
          <p:txBody>
            <a:bodyPr wrap="square" rtlCol="0">
              <a:spAutoFit/>
            </a:bodyPr>
            <a:lstStyle/>
            <a:p>
              <a:pPr algn="ctr"/>
              <a:r>
                <a:rPr lang="ru-RU" sz="700" dirty="0">
                  <a:solidFill>
                    <a:srgbClr val="282A2E"/>
                  </a:solidFill>
                </a:rPr>
                <a:t>40/42/46</a:t>
              </a:r>
              <a:endParaRPr lang="en-US" sz="700" dirty="0">
                <a:solidFill>
                  <a:srgbClr val="282A2E"/>
                </a:solidFill>
              </a:endParaRPr>
            </a:p>
          </p:txBody>
        </p:sp>
        <p:sp>
          <p:nvSpPr>
            <p:cNvPr id="11" name="Овал 10">
              <a:extLst>
                <a:ext uri="{FF2B5EF4-FFF2-40B4-BE49-F238E27FC236}">
                  <a16:creationId xmlns="" xmlns:a16="http://schemas.microsoft.com/office/drawing/2014/main" id="{6CA876A8-FB94-A570-DF44-AE8D5E0DB975}"/>
                </a:ext>
              </a:extLst>
            </p:cNvPr>
            <p:cNvSpPr/>
            <p:nvPr userDrawn="1"/>
          </p:nvSpPr>
          <p:spPr>
            <a:xfrm>
              <a:off x="14323613" y="313150"/>
              <a:ext cx="300625" cy="300625"/>
            </a:xfrm>
            <a:prstGeom prst="ellipse">
              <a:avLst/>
            </a:prstGeom>
            <a:solidFill>
              <a:schemeClr val="bg1"/>
            </a:solidFill>
            <a:ln w="6350">
              <a:solidFill>
                <a:srgbClr val="BFBF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TextBox 11">
              <a:extLst>
                <a:ext uri="{FF2B5EF4-FFF2-40B4-BE49-F238E27FC236}">
                  <a16:creationId xmlns="" xmlns:a16="http://schemas.microsoft.com/office/drawing/2014/main" id="{D11EE855-CA64-F8BF-C3C8-C6CCA2C92633}"/>
                </a:ext>
              </a:extLst>
            </p:cNvPr>
            <p:cNvSpPr txBox="1"/>
            <p:nvPr userDrawn="1"/>
          </p:nvSpPr>
          <p:spPr>
            <a:xfrm>
              <a:off x="14049152" y="586105"/>
              <a:ext cx="849547" cy="200055"/>
            </a:xfrm>
            <a:prstGeom prst="rect">
              <a:avLst/>
            </a:prstGeom>
            <a:noFill/>
          </p:spPr>
          <p:txBody>
            <a:bodyPr wrap="square" rtlCol="0">
              <a:spAutoFit/>
            </a:bodyPr>
            <a:lstStyle/>
            <a:p>
              <a:pPr algn="ctr"/>
              <a:r>
                <a:rPr lang="ru-RU" sz="700" dirty="0">
                  <a:solidFill>
                    <a:srgbClr val="282A2E"/>
                  </a:solidFill>
                </a:rPr>
                <a:t>255/255/255</a:t>
              </a:r>
              <a:endParaRPr lang="en-US" sz="700" dirty="0">
                <a:solidFill>
                  <a:srgbClr val="282A2E"/>
                </a:solidFill>
              </a:endParaRPr>
            </a:p>
          </p:txBody>
        </p:sp>
      </p:grpSp>
      <p:sp>
        <p:nvSpPr>
          <p:cNvPr id="13" name="TextBox 12">
            <a:extLst>
              <a:ext uri="{FF2B5EF4-FFF2-40B4-BE49-F238E27FC236}">
                <a16:creationId xmlns="" xmlns:a16="http://schemas.microsoft.com/office/drawing/2014/main" id="{4D987779-CB13-017A-2098-B2274DAAF4E0}"/>
              </a:ext>
            </a:extLst>
          </p:cNvPr>
          <p:cNvSpPr txBox="1"/>
          <p:nvPr userDrawn="1"/>
        </p:nvSpPr>
        <p:spPr>
          <a:xfrm>
            <a:off x="12558019" y="785674"/>
            <a:ext cx="1863657" cy="246221"/>
          </a:xfrm>
          <a:prstGeom prst="rect">
            <a:avLst/>
          </a:prstGeom>
          <a:noFill/>
        </p:spPr>
        <p:txBody>
          <a:bodyPr wrap="square" rtlCol="0">
            <a:spAutoFit/>
          </a:bodyPr>
          <a:lstStyle/>
          <a:p>
            <a:r>
              <a:rPr lang="ru-RU" sz="1000" b="1" dirty="0">
                <a:solidFill>
                  <a:srgbClr val="282A2E"/>
                </a:solidFill>
              </a:rPr>
              <a:t>Расширенная палитра</a:t>
            </a:r>
          </a:p>
        </p:txBody>
      </p:sp>
      <p:grpSp>
        <p:nvGrpSpPr>
          <p:cNvPr id="14" name="Группа 13">
            <a:extLst>
              <a:ext uri="{FF2B5EF4-FFF2-40B4-BE49-F238E27FC236}">
                <a16:creationId xmlns="" xmlns:a16="http://schemas.microsoft.com/office/drawing/2014/main" id="{B1A81D32-9260-D226-A11D-8E56997864C0}"/>
              </a:ext>
            </a:extLst>
          </p:cNvPr>
          <p:cNvGrpSpPr/>
          <p:nvPr userDrawn="1"/>
        </p:nvGrpSpPr>
        <p:grpSpPr>
          <a:xfrm>
            <a:off x="12383596" y="1093451"/>
            <a:ext cx="3626739" cy="950964"/>
            <a:chOff x="12383596" y="1093451"/>
            <a:chExt cx="3626739" cy="950964"/>
          </a:xfrm>
        </p:grpSpPr>
        <p:sp>
          <p:nvSpPr>
            <p:cNvPr id="15" name="Овал 14">
              <a:extLst>
                <a:ext uri="{FF2B5EF4-FFF2-40B4-BE49-F238E27FC236}">
                  <a16:creationId xmlns="" xmlns:a16="http://schemas.microsoft.com/office/drawing/2014/main" id="{F3C12604-F07B-D917-8883-433B20C274FB}"/>
                </a:ext>
              </a:extLst>
            </p:cNvPr>
            <p:cNvSpPr/>
            <p:nvPr userDrawn="1"/>
          </p:nvSpPr>
          <p:spPr>
            <a:xfrm>
              <a:off x="12658057" y="1093451"/>
              <a:ext cx="300625" cy="30062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TextBox 15">
              <a:extLst>
                <a:ext uri="{FF2B5EF4-FFF2-40B4-BE49-F238E27FC236}">
                  <a16:creationId xmlns="" xmlns:a16="http://schemas.microsoft.com/office/drawing/2014/main" id="{67C0673B-6155-958A-E2B5-810B1352A2C7}"/>
                </a:ext>
              </a:extLst>
            </p:cNvPr>
            <p:cNvSpPr txBox="1"/>
            <p:nvPr userDrawn="1"/>
          </p:nvSpPr>
          <p:spPr>
            <a:xfrm>
              <a:off x="12383596" y="1366406"/>
              <a:ext cx="849547" cy="200055"/>
            </a:xfrm>
            <a:prstGeom prst="rect">
              <a:avLst/>
            </a:prstGeom>
            <a:noFill/>
          </p:spPr>
          <p:txBody>
            <a:bodyPr wrap="square" rtlCol="0">
              <a:spAutoFit/>
            </a:bodyPr>
            <a:lstStyle/>
            <a:p>
              <a:pPr algn="ctr"/>
              <a:r>
                <a:rPr lang="ru-RU" sz="700" dirty="0">
                  <a:solidFill>
                    <a:srgbClr val="282A2E"/>
                  </a:solidFill>
                </a:rPr>
                <a:t>52/111/194</a:t>
              </a:r>
              <a:endParaRPr lang="en-US" sz="700" dirty="0">
                <a:solidFill>
                  <a:srgbClr val="282A2E"/>
                </a:solidFill>
              </a:endParaRPr>
            </a:p>
          </p:txBody>
        </p:sp>
        <p:sp>
          <p:nvSpPr>
            <p:cNvPr id="17" name="Овал 16">
              <a:extLst>
                <a:ext uri="{FF2B5EF4-FFF2-40B4-BE49-F238E27FC236}">
                  <a16:creationId xmlns="" xmlns:a16="http://schemas.microsoft.com/office/drawing/2014/main" id="{5EFFEA6E-D20F-751C-A2C2-6088390C57C6}"/>
                </a:ext>
              </a:extLst>
            </p:cNvPr>
            <p:cNvSpPr/>
            <p:nvPr userDrawn="1"/>
          </p:nvSpPr>
          <p:spPr>
            <a:xfrm>
              <a:off x="13193664" y="1093451"/>
              <a:ext cx="300625" cy="300625"/>
            </a:xfrm>
            <a:prstGeom prst="ellipse">
              <a:avLst/>
            </a:prstGeom>
            <a:solidFill>
              <a:srgbClr val="8383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TextBox 17">
              <a:extLst>
                <a:ext uri="{FF2B5EF4-FFF2-40B4-BE49-F238E27FC236}">
                  <a16:creationId xmlns="" xmlns:a16="http://schemas.microsoft.com/office/drawing/2014/main" id="{B2D57CE7-DEE1-9F9F-5616-AB44A8AA8203}"/>
                </a:ext>
              </a:extLst>
            </p:cNvPr>
            <p:cNvSpPr txBox="1"/>
            <p:nvPr userDrawn="1"/>
          </p:nvSpPr>
          <p:spPr>
            <a:xfrm>
              <a:off x="12919203" y="1366406"/>
              <a:ext cx="849547" cy="200055"/>
            </a:xfrm>
            <a:prstGeom prst="rect">
              <a:avLst/>
            </a:prstGeom>
            <a:noFill/>
          </p:spPr>
          <p:txBody>
            <a:bodyPr wrap="square" rtlCol="0">
              <a:spAutoFit/>
            </a:bodyPr>
            <a:lstStyle/>
            <a:p>
              <a:pPr algn="ctr"/>
              <a:r>
                <a:rPr lang="ru-RU" sz="700" dirty="0">
                  <a:solidFill>
                    <a:srgbClr val="282A2E"/>
                  </a:solidFill>
                </a:rPr>
                <a:t>131/131/131</a:t>
              </a:r>
              <a:endParaRPr lang="en-US" sz="700" dirty="0">
                <a:solidFill>
                  <a:srgbClr val="282A2E"/>
                </a:solidFill>
              </a:endParaRPr>
            </a:p>
          </p:txBody>
        </p:sp>
        <p:sp>
          <p:nvSpPr>
            <p:cNvPr id="19" name="Овал 18">
              <a:extLst>
                <a:ext uri="{FF2B5EF4-FFF2-40B4-BE49-F238E27FC236}">
                  <a16:creationId xmlns="" xmlns:a16="http://schemas.microsoft.com/office/drawing/2014/main" id="{461CE9F3-5809-26DC-C752-04D011AC32A7}"/>
                </a:ext>
              </a:extLst>
            </p:cNvPr>
            <p:cNvSpPr/>
            <p:nvPr userDrawn="1"/>
          </p:nvSpPr>
          <p:spPr>
            <a:xfrm>
              <a:off x="13764811" y="1093451"/>
              <a:ext cx="300625" cy="300625"/>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TextBox 19">
              <a:extLst>
                <a:ext uri="{FF2B5EF4-FFF2-40B4-BE49-F238E27FC236}">
                  <a16:creationId xmlns="" xmlns:a16="http://schemas.microsoft.com/office/drawing/2014/main" id="{09A84866-7D77-4BB3-AFAF-A5060932E578}"/>
                </a:ext>
              </a:extLst>
            </p:cNvPr>
            <p:cNvSpPr txBox="1"/>
            <p:nvPr userDrawn="1"/>
          </p:nvSpPr>
          <p:spPr>
            <a:xfrm>
              <a:off x="13490350" y="1366406"/>
              <a:ext cx="849547" cy="200055"/>
            </a:xfrm>
            <a:prstGeom prst="rect">
              <a:avLst/>
            </a:prstGeom>
            <a:noFill/>
          </p:spPr>
          <p:txBody>
            <a:bodyPr wrap="square" rtlCol="0">
              <a:spAutoFit/>
            </a:bodyPr>
            <a:lstStyle/>
            <a:p>
              <a:pPr algn="ctr"/>
              <a:r>
                <a:rPr lang="ru-RU" sz="700" dirty="0">
                  <a:solidFill>
                    <a:srgbClr val="282A2E"/>
                  </a:solidFill>
                </a:rPr>
                <a:t>191/191/191</a:t>
              </a:r>
              <a:endParaRPr lang="en-US" sz="700" dirty="0">
                <a:solidFill>
                  <a:srgbClr val="282A2E"/>
                </a:solidFill>
              </a:endParaRPr>
            </a:p>
          </p:txBody>
        </p:sp>
        <p:sp>
          <p:nvSpPr>
            <p:cNvPr id="21" name="Овал 20">
              <a:extLst>
                <a:ext uri="{FF2B5EF4-FFF2-40B4-BE49-F238E27FC236}">
                  <a16:creationId xmlns="" xmlns:a16="http://schemas.microsoft.com/office/drawing/2014/main" id="{74DF71B1-183A-1425-FEC7-D01F2EE62F18}"/>
                </a:ext>
              </a:extLst>
            </p:cNvPr>
            <p:cNvSpPr/>
            <p:nvPr userDrawn="1"/>
          </p:nvSpPr>
          <p:spPr>
            <a:xfrm>
              <a:off x="14323613" y="1093451"/>
              <a:ext cx="300625" cy="300625"/>
            </a:xfrm>
            <a:prstGeom prst="ellipse">
              <a:avLst/>
            </a:prstGeom>
            <a:solidFill>
              <a:srgbClr val="E368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TextBox 21">
              <a:extLst>
                <a:ext uri="{FF2B5EF4-FFF2-40B4-BE49-F238E27FC236}">
                  <a16:creationId xmlns="" xmlns:a16="http://schemas.microsoft.com/office/drawing/2014/main" id="{FC26D260-1C08-B4DD-1C6C-1DB953757A96}"/>
                </a:ext>
              </a:extLst>
            </p:cNvPr>
            <p:cNvSpPr txBox="1"/>
            <p:nvPr userDrawn="1"/>
          </p:nvSpPr>
          <p:spPr>
            <a:xfrm>
              <a:off x="14049152" y="1366406"/>
              <a:ext cx="849547" cy="200055"/>
            </a:xfrm>
            <a:prstGeom prst="rect">
              <a:avLst/>
            </a:prstGeom>
            <a:noFill/>
          </p:spPr>
          <p:txBody>
            <a:bodyPr wrap="square" rtlCol="0">
              <a:spAutoFit/>
            </a:bodyPr>
            <a:lstStyle/>
            <a:p>
              <a:pPr algn="ctr"/>
              <a:r>
                <a:rPr lang="ru-RU" sz="700" dirty="0">
                  <a:solidFill>
                    <a:srgbClr val="282A2E"/>
                  </a:solidFill>
                </a:rPr>
                <a:t>227/104/70</a:t>
              </a:r>
              <a:endParaRPr lang="en-US" sz="700" dirty="0">
                <a:solidFill>
                  <a:srgbClr val="282A2E"/>
                </a:solidFill>
              </a:endParaRPr>
            </a:p>
          </p:txBody>
        </p:sp>
        <p:sp>
          <p:nvSpPr>
            <p:cNvPr id="23" name="Овал 22">
              <a:extLst>
                <a:ext uri="{FF2B5EF4-FFF2-40B4-BE49-F238E27FC236}">
                  <a16:creationId xmlns="" xmlns:a16="http://schemas.microsoft.com/office/drawing/2014/main" id="{520BE496-230D-635F-1060-0A635D984453}"/>
                </a:ext>
              </a:extLst>
            </p:cNvPr>
            <p:cNvSpPr/>
            <p:nvPr userDrawn="1"/>
          </p:nvSpPr>
          <p:spPr>
            <a:xfrm>
              <a:off x="14876802" y="1093451"/>
              <a:ext cx="300625" cy="300625"/>
            </a:xfrm>
            <a:prstGeom prst="ellipse">
              <a:avLst/>
            </a:prstGeom>
            <a:solidFill>
              <a:srgbClr val="FFA9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TextBox 23">
              <a:extLst>
                <a:ext uri="{FF2B5EF4-FFF2-40B4-BE49-F238E27FC236}">
                  <a16:creationId xmlns="" xmlns:a16="http://schemas.microsoft.com/office/drawing/2014/main" id="{26FCCD63-EADF-99D7-6CD9-723473FFEA2D}"/>
                </a:ext>
              </a:extLst>
            </p:cNvPr>
            <p:cNvSpPr txBox="1"/>
            <p:nvPr userDrawn="1"/>
          </p:nvSpPr>
          <p:spPr>
            <a:xfrm>
              <a:off x="14602341" y="1366406"/>
              <a:ext cx="849547" cy="200055"/>
            </a:xfrm>
            <a:prstGeom prst="rect">
              <a:avLst/>
            </a:prstGeom>
            <a:noFill/>
          </p:spPr>
          <p:txBody>
            <a:bodyPr wrap="square" rtlCol="0">
              <a:spAutoFit/>
            </a:bodyPr>
            <a:lstStyle/>
            <a:p>
              <a:pPr algn="ctr"/>
              <a:r>
                <a:rPr lang="ru-RU" sz="700" dirty="0">
                  <a:solidFill>
                    <a:srgbClr val="282A2E"/>
                  </a:solidFill>
                </a:rPr>
                <a:t>255/169/112</a:t>
              </a:r>
              <a:endParaRPr lang="en-US" sz="700" dirty="0">
                <a:solidFill>
                  <a:srgbClr val="282A2E"/>
                </a:solidFill>
              </a:endParaRPr>
            </a:p>
          </p:txBody>
        </p:sp>
        <p:sp>
          <p:nvSpPr>
            <p:cNvPr id="25" name="Овал 24">
              <a:extLst>
                <a:ext uri="{FF2B5EF4-FFF2-40B4-BE49-F238E27FC236}">
                  <a16:creationId xmlns="" xmlns:a16="http://schemas.microsoft.com/office/drawing/2014/main" id="{954235C1-D69D-95E1-159A-8A14932C695F}"/>
                </a:ext>
              </a:extLst>
            </p:cNvPr>
            <p:cNvSpPr/>
            <p:nvPr userDrawn="1"/>
          </p:nvSpPr>
          <p:spPr>
            <a:xfrm>
              <a:off x="15435249" y="1093451"/>
              <a:ext cx="300625" cy="300625"/>
            </a:xfrm>
            <a:prstGeom prst="ellipse">
              <a:avLst/>
            </a:prstGeom>
            <a:solidFill>
              <a:srgbClr val="FFD7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TextBox 25">
              <a:extLst>
                <a:ext uri="{FF2B5EF4-FFF2-40B4-BE49-F238E27FC236}">
                  <a16:creationId xmlns="" xmlns:a16="http://schemas.microsoft.com/office/drawing/2014/main" id="{C7ABCE2D-7438-0687-E2F8-C34F468B41DC}"/>
                </a:ext>
              </a:extLst>
            </p:cNvPr>
            <p:cNvSpPr txBox="1"/>
            <p:nvPr userDrawn="1"/>
          </p:nvSpPr>
          <p:spPr>
            <a:xfrm>
              <a:off x="15160788" y="1366406"/>
              <a:ext cx="849547" cy="200055"/>
            </a:xfrm>
            <a:prstGeom prst="rect">
              <a:avLst/>
            </a:prstGeom>
            <a:noFill/>
          </p:spPr>
          <p:txBody>
            <a:bodyPr wrap="square" rtlCol="0">
              <a:spAutoFit/>
            </a:bodyPr>
            <a:lstStyle/>
            <a:p>
              <a:pPr algn="ctr"/>
              <a:r>
                <a:rPr lang="ru-RU" sz="700" dirty="0">
                  <a:solidFill>
                    <a:srgbClr val="282A2E"/>
                  </a:solidFill>
                </a:rPr>
                <a:t>255/215/172</a:t>
              </a:r>
              <a:endParaRPr lang="en-US" sz="700" dirty="0">
                <a:solidFill>
                  <a:srgbClr val="282A2E"/>
                </a:solidFill>
              </a:endParaRPr>
            </a:p>
          </p:txBody>
        </p:sp>
        <p:sp>
          <p:nvSpPr>
            <p:cNvPr id="27" name="Овал 26">
              <a:extLst>
                <a:ext uri="{FF2B5EF4-FFF2-40B4-BE49-F238E27FC236}">
                  <a16:creationId xmlns="" xmlns:a16="http://schemas.microsoft.com/office/drawing/2014/main" id="{E405C2BE-C7E4-6B60-A313-C365E691FFCE}"/>
                </a:ext>
              </a:extLst>
            </p:cNvPr>
            <p:cNvSpPr/>
            <p:nvPr userDrawn="1"/>
          </p:nvSpPr>
          <p:spPr>
            <a:xfrm>
              <a:off x="12658057" y="1571405"/>
              <a:ext cx="300625" cy="300625"/>
            </a:xfrm>
            <a:prstGeom prst="ellipse">
              <a:avLst/>
            </a:prstGeom>
            <a:solidFill>
              <a:srgbClr val="578C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TextBox 27">
              <a:extLst>
                <a:ext uri="{FF2B5EF4-FFF2-40B4-BE49-F238E27FC236}">
                  <a16:creationId xmlns="" xmlns:a16="http://schemas.microsoft.com/office/drawing/2014/main" id="{08AF0EEF-2318-CAB4-EE4A-09B34BA6B561}"/>
                </a:ext>
              </a:extLst>
            </p:cNvPr>
            <p:cNvSpPr txBox="1"/>
            <p:nvPr userDrawn="1"/>
          </p:nvSpPr>
          <p:spPr>
            <a:xfrm>
              <a:off x="12383596" y="1844360"/>
              <a:ext cx="849547" cy="200055"/>
            </a:xfrm>
            <a:prstGeom prst="rect">
              <a:avLst/>
            </a:prstGeom>
            <a:noFill/>
          </p:spPr>
          <p:txBody>
            <a:bodyPr wrap="square" rtlCol="0">
              <a:spAutoFit/>
            </a:bodyPr>
            <a:lstStyle/>
            <a:p>
              <a:pPr algn="ctr"/>
              <a:r>
                <a:rPr lang="ru-RU" sz="700" dirty="0">
                  <a:solidFill>
                    <a:srgbClr val="282A2E"/>
                  </a:solidFill>
                </a:rPr>
                <a:t>87/140/123</a:t>
              </a:r>
              <a:endParaRPr lang="en-US" sz="700" dirty="0">
                <a:solidFill>
                  <a:srgbClr val="282A2E"/>
                </a:solidFill>
              </a:endParaRPr>
            </a:p>
          </p:txBody>
        </p:sp>
        <p:sp>
          <p:nvSpPr>
            <p:cNvPr id="29" name="Овал 28">
              <a:extLst>
                <a:ext uri="{FF2B5EF4-FFF2-40B4-BE49-F238E27FC236}">
                  <a16:creationId xmlns="" xmlns:a16="http://schemas.microsoft.com/office/drawing/2014/main" id="{55FEB656-9028-30CC-A180-FFB206C7B89E}"/>
                </a:ext>
              </a:extLst>
            </p:cNvPr>
            <p:cNvSpPr/>
            <p:nvPr userDrawn="1"/>
          </p:nvSpPr>
          <p:spPr>
            <a:xfrm>
              <a:off x="13193664" y="1571405"/>
              <a:ext cx="300625" cy="300625"/>
            </a:xfrm>
            <a:prstGeom prst="ellipse">
              <a:avLst/>
            </a:prstGeom>
            <a:solidFill>
              <a:srgbClr val="46AA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TextBox 29">
              <a:extLst>
                <a:ext uri="{FF2B5EF4-FFF2-40B4-BE49-F238E27FC236}">
                  <a16:creationId xmlns="" xmlns:a16="http://schemas.microsoft.com/office/drawing/2014/main" id="{CDAB30AD-16F8-5800-20D2-E5D00CCC7AF6}"/>
                </a:ext>
              </a:extLst>
            </p:cNvPr>
            <p:cNvSpPr txBox="1"/>
            <p:nvPr userDrawn="1"/>
          </p:nvSpPr>
          <p:spPr>
            <a:xfrm>
              <a:off x="12919203" y="1844360"/>
              <a:ext cx="849547" cy="200055"/>
            </a:xfrm>
            <a:prstGeom prst="rect">
              <a:avLst/>
            </a:prstGeom>
            <a:noFill/>
          </p:spPr>
          <p:txBody>
            <a:bodyPr wrap="square" rtlCol="0">
              <a:spAutoFit/>
            </a:bodyPr>
            <a:lstStyle/>
            <a:p>
              <a:pPr algn="ctr"/>
              <a:r>
                <a:rPr lang="ru-RU" sz="700" dirty="0">
                  <a:solidFill>
                    <a:srgbClr val="282A2E"/>
                  </a:solidFill>
                </a:rPr>
                <a:t>70/170/152</a:t>
              </a:r>
              <a:endParaRPr lang="en-US" sz="700" dirty="0">
                <a:solidFill>
                  <a:srgbClr val="282A2E"/>
                </a:solidFill>
              </a:endParaRPr>
            </a:p>
          </p:txBody>
        </p:sp>
        <p:sp>
          <p:nvSpPr>
            <p:cNvPr id="31" name="Овал 30">
              <a:extLst>
                <a:ext uri="{FF2B5EF4-FFF2-40B4-BE49-F238E27FC236}">
                  <a16:creationId xmlns="" xmlns:a16="http://schemas.microsoft.com/office/drawing/2014/main" id="{ABBDB62B-AC1B-7BD2-697C-92279E4D50F6}"/>
                </a:ext>
              </a:extLst>
            </p:cNvPr>
            <p:cNvSpPr/>
            <p:nvPr userDrawn="1"/>
          </p:nvSpPr>
          <p:spPr>
            <a:xfrm>
              <a:off x="13764811" y="1571405"/>
              <a:ext cx="300625" cy="300625"/>
            </a:xfrm>
            <a:prstGeom prst="ellipse">
              <a:avLst/>
            </a:prstGeom>
            <a:solidFill>
              <a:srgbClr val="A1D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TextBox 31">
              <a:extLst>
                <a:ext uri="{FF2B5EF4-FFF2-40B4-BE49-F238E27FC236}">
                  <a16:creationId xmlns="" xmlns:a16="http://schemas.microsoft.com/office/drawing/2014/main" id="{13DA1542-39E5-F15F-EACA-E248DA4154E4}"/>
                </a:ext>
              </a:extLst>
            </p:cNvPr>
            <p:cNvSpPr txBox="1"/>
            <p:nvPr userDrawn="1"/>
          </p:nvSpPr>
          <p:spPr>
            <a:xfrm>
              <a:off x="13490350" y="1844360"/>
              <a:ext cx="849547" cy="200055"/>
            </a:xfrm>
            <a:prstGeom prst="rect">
              <a:avLst/>
            </a:prstGeom>
            <a:noFill/>
          </p:spPr>
          <p:txBody>
            <a:bodyPr wrap="square" rtlCol="0">
              <a:spAutoFit/>
            </a:bodyPr>
            <a:lstStyle/>
            <a:p>
              <a:pPr algn="ctr"/>
              <a:r>
                <a:rPr lang="ru-RU" sz="700" dirty="0">
                  <a:solidFill>
                    <a:srgbClr val="282A2E"/>
                  </a:solidFill>
                </a:rPr>
                <a:t>161/220/188</a:t>
              </a:r>
              <a:endParaRPr lang="en-US" sz="700" dirty="0">
                <a:solidFill>
                  <a:srgbClr val="282A2E"/>
                </a:solidFill>
              </a:endParaRPr>
            </a:p>
          </p:txBody>
        </p:sp>
      </p:grpSp>
      <p:sp>
        <p:nvSpPr>
          <p:cNvPr id="33" name="TextBox 32">
            <a:extLst>
              <a:ext uri="{FF2B5EF4-FFF2-40B4-BE49-F238E27FC236}">
                <a16:creationId xmlns="" xmlns:a16="http://schemas.microsoft.com/office/drawing/2014/main" id="{B97FB303-AC88-AC91-AC74-6889DDB815DA}"/>
              </a:ext>
            </a:extLst>
          </p:cNvPr>
          <p:cNvSpPr txBox="1"/>
          <p:nvPr userDrawn="1"/>
        </p:nvSpPr>
        <p:spPr>
          <a:xfrm>
            <a:off x="12541026" y="3656131"/>
            <a:ext cx="2742457" cy="246221"/>
          </a:xfrm>
          <a:prstGeom prst="rect">
            <a:avLst/>
          </a:prstGeom>
          <a:noFill/>
        </p:spPr>
        <p:txBody>
          <a:bodyPr wrap="square" rtlCol="0">
            <a:spAutoFit/>
          </a:bodyPr>
          <a:lstStyle/>
          <a:p>
            <a:r>
              <a:rPr lang="ru-RU" sz="1000" b="1" dirty="0">
                <a:solidFill>
                  <a:srgbClr val="282A2E"/>
                </a:solidFill>
              </a:rPr>
              <a:t>Дополнительная расширенная палитра</a:t>
            </a:r>
          </a:p>
        </p:txBody>
      </p:sp>
      <p:grpSp>
        <p:nvGrpSpPr>
          <p:cNvPr id="34" name="Группа 33">
            <a:extLst>
              <a:ext uri="{FF2B5EF4-FFF2-40B4-BE49-F238E27FC236}">
                <a16:creationId xmlns="" xmlns:a16="http://schemas.microsoft.com/office/drawing/2014/main" id="{64050EB1-EFDF-DDEA-A885-32B32232004B}"/>
              </a:ext>
            </a:extLst>
          </p:cNvPr>
          <p:cNvGrpSpPr/>
          <p:nvPr userDrawn="1"/>
        </p:nvGrpSpPr>
        <p:grpSpPr>
          <a:xfrm>
            <a:off x="12383596" y="3963908"/>
            <a:ext cx="3626739" cy="992609"/>
            <a:chOff x="12383596" y="3963908"/>
            <a:chExt cx="3626739" cy="992609"/>
          </a:xfrm>
        </p:grpSpPr>
        <p:sp>
          <p:nvSpPr>
            <p:cNvPr id="35" name="Овал 34">
              <a:extLst>
                <a:ext uri="{FF2B5EF4-FFF2-40B4-BE49-F238E27FC236}">
                  <a16:creationId xmlns="" xmlns:a16="http://schemas.microsoft.com/office/drawing/2014/main" id="{1358A0B4-DCAF-C79F-7D47-96628A211C11}"/>
                </a:ext>
              </a:extLst>
            </p:cNvPr>
            <p:cNvSpPr/>
            <p:nvPr userDrawn="1"/>
          </p:nvSpPr>
          <p:spPr>
            <a:xfrm>
              <a:off x="12658057" y="3963908"/>
              <a:ext cx="300625" cy="300625"/>
            </a:xfrm>
            <a:prstGeom prst="ellipse">
              <a:avLst/>
            </a:prstGeom>
            <a:solidFill>
              <a:srgbClr val="9C36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6" name="TextBox 35">
              <a:extLst>
                <a:ext uri="{FF2B5EF4-FFF2-40B4-BE49-F238E27FC236}">
                  <a16:creationId xmlns="" xmlns:a16="http://schemas.microsoft.com/office/drawing/2014/main" id="{8ECEA78A-1072-5EF3-E76B-8FE852D93C45}"/>
                </a:ext>
              </a:extLst>
            </p:cNvPr>
            <p:cNvSpPr txBox="1"/>
            <p:nvPr userDrawn="1"/>
          </p:nvSpPr>
          <p:spPr>
            <a:xfrm>
              <a:off x="12383596" y="4236863"/>
              <a:ext cx="849547" cy="200055"/>
            </a:xfrm>
            <a:prstGeom prst="rect">
              <a:avLst/>
            </a:prstGeom>
            <a:noFill/>
          </p:spPr>
          <p:txBody>
            <a:bodyPr wrap="square" rtlCol="0">
              <a:spAutoFit/>
            </a:bodyPr>
            <a:lstStyle/>
            <a:p>
              <a:pPr algn="ctr"/>
              <a:r>
                <a:rPr lang="ru-RU" sz="700" dirty="0">
                  <a:solidFill>
                    <a:srgbClr val="282A2E"/>
                  </a:solidFill>
                </a:rPr>
                <a:t>156/54/103</a:t>
              </a:r>
              <a:endParaRPr lang="en-US" sz="700" dirty="0">
                <a:solidFill>
                  <a:srgbClr val="282A2E"/>
                </a:solidFill>
              </a:endParaRPr>
            </a:p>
          </p:txBody>
        </p:sp>
        <p:sp>
          <p:nvSpPr>
            <p:cNvPr id="37" name="Овал 36">
              <a:extLst>
                <a:ext uri="{FF2B5EF4-FFF2-40B4-BE49-F238E27FC236}">
                  <a16:creationId xmlns="" xmlns:a16="http://schemas.microsoft.com/office/drawing/2014/main" id="{3705E196-48F8-ABF3-2B3E-71B9D74A1218}"/>
                </a:ext>
              </a:extLst>
            </p:cNvPr>
            <p:cNvSpPr/>
            <p:nvPr userDrawn="1"/>
          </p:nvSpPr>
          <p:spPr>
            <a:xfrm>
              <a:off x="13193664" y="3963908"/>
              <a:ext cx="300625" cy="300625"/>
            </a:xfrm>
            <a:prstGeom prst="ellipse">
              <a:avLst/>
            </a:prstGeom>
            <a:solidFill>
              <a:srgbClr val="AC6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TextBox 37">
              <a:extLst>
                <a:ext uri="{FF2B5EF4-FFF2-40B4-BE49-F238E27FC236}">
                  <a16:creationId xmlns="" xmlns:a16="http://schemas.microsoft.com/office/drawing/2014/main" id="{84110624-40C2-54F5-1393-AE7EF88445F6}"/>
                </a:ext>
              </a:extLst>
            </p:cNvPr>
            <p:cNvSpPr txBox="1"/>
            <p:nvPr userDrawn="1"/>
          </p:nvSpPr>
          <p:spPr>
            <a:xfrm>
              <a:off x="12919203" y="4236863"/>
              <a:ext cx="849547" cy="200055"/>
            </a:xfrm>
            <a:prstGeom prst="rect">
              <a:avLst/>
            </a:prstGeom>
            <a:noFill/>
          </p:spPr>
          <p:txBody>
            <a:bodyPr wrap="square" rtlCol="0">
              <a:spAutoFit/>
            </a:bodyPr>
            <a:lstStyle/>
            <a:p>
              <a:pPr algn="ctr"/>
              <a:r>
                <a:rPr lang="ru-RU" sz="700" dirty="0">
                  <a:solidFill>
                    <a:srgbClr val="282A2E"/>
                  </a:solidFill>
                </a:rPr>
                <a:t>172/98/120</a:t>
              </a:r>
              <a:endParaRPr lang="en-US" sz="700" dirty="0">
                <a:solidFill>
                  <a:srgbClr val="282A2E"/>
                </a:solidFill>
              </a:endParaRPr>
            </a:p>
          </p:txBody>
        </p:sp>
        <p:sp>
          <p:nvSpPr>
            <p:cNvPr id="39" name="Овал 38">
              <a:extLst>
                <a:ext uri="{FF2B5EF4-FFF2-40B4-BE49-F238E27FC236}">
                  <a16:creationId xmlns="" xmlns:a16="http://schemas.microsoft.com/office/drawing/2014/main" id="{F2490B30-553A-DD70-0F98-7E88B672BC8E}"/>
                </a:ext>
              </a:extLst>
            </p:cNvPr>
            <p:cNvSpPr/>
            <p:nvPr userDrawn="1"/>
          </p:nvSpPr>
          <p:spPr>
            <a:xfrm>
              <a:off x="13764811" y="3963908"/>
              <a:ext cx="300625" cy="300625"/>
            </a:xfrm>
            <a:prstGeom prst="ellipse">
              <a:avLst/>
            </a:prstGeom>
            <a:solidFill>
              <a:srgbClr val="D08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0" name="TextBox 39">
              <a:extLst>
                <a:ext uri="{FF2B5EF4-FFF2-40B4-BE49-F238E27FC236}">
                  <a16:creationId xmlns="" xmlns:a16="http://schemas.microsoft.com/office/drawing/2014/main" id="{49641278-E4E8-1997-781B-A02EA3B7E329}"/>
                </a:ext>
              </a:extLst>
            </p:cNvPr>
            <p:cNvSpPr txBox="1"/>
            <p:nvPr userDrawn="1"/>
          </p:nvSpPr>
          <p:spPr>
            <a:xfrm>
              <a:off x="13490350" y="4236863"/>
              <a:ext cx="849547" cy="200055"/>
            </a:xfrm>
            <a:prstGeom prst="rect">
              <a:avLst/>
            </a:prstGeom>
            <a:noFill/>
          </p:spPr>
          <p:txBody>
            <a:bodyPr wrap="square" rtlCol="0">
              <a:spAutoFit/>
            </a:bodyPr>
            <a:lstStyle/>
            <a:p>
              <a:pPr algn="ctr"/>
              <a:r>
                <a:rPr lang="ru-RU" sz="700" dirty="0">
                  <a:solidFill>
                    <a:srgbClr val="282A2E"/>
                  </a:solidFill>
                </a:rPr>
                <a:t>208/139/164</a:t>
              </a:r>
              <a:endParaRPr lang="en-US" sz="700" dirty="0">
                <a:solidFill>
                  <a:srgbClr val="282A2E"/>
                </a:solidFill>
              </a:endParaRPr>
            </a:p>
          </p:txBody>
        </p:sp>
        <p:sp>
          <p:nvSpPr>
            <p:cNvPr id="41" name="Овал 40">
              <a:extLst>
                <a:ext uri="{FF2B5EF4-FFF2-40B4-BE49-F238E27FC236}">
                  <a16:creationId xmlns="" xmlns:a16="http://schemas.microsoft.com/office/drawing/2014/main" id="{54B80D6F-8E10-2A48-1C69-B92F3CA26F5E}"/>
                </a:ext>
              </a:extLst>
            </p:cNvPr>
            <p:cNvSpPr/>
            <p:nvPr userDrawn="1"/>
          </p:nvSpPr>
          <p:spPr>
            <a:xfrm>
              <a:off x="14323613" y="3963908"/>
              <a:ext cx="300625" cy="300625"/>
            </a:xfrm>
            <a:prstGeom prst="ellipse">
              <a:avLst/>
            </a:prstGeom>
            <a:solidFill>
              <a:srgbClr val="DECC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2" name="TextBox 41">
              <a:extLst>
                <a:ext uri="{FF2B5EF4-FFF2-40B4-BE49-F238E27FC236}">
                  <a16:creationId xmlns="" xmlns:a16="http://schemas.microsoft.com/office/drawing/2014/main" id="{03C8FF93-EA72-3208-6636-98A454096E38}"/>
                </a:ext>
              </a:extLst>
            </p:cNvPr>
            <p:cNvSpPr txBox="1"/>
            <p:nvPr userDrawn="1"/>
          </p:nvSpPr>
          <p:spPr>
            <a:xfrm>
              <a:off x="14049152" y="4236863"/>
              <a:ext cx="849547" cy="200055"/>
            </a:xfrm>
            <a:prstGeom prst="rect">
              <a:avLst/>
            </a:prstGeom>
            <a:noFill/>
          </p:spPr>
          <p:txBody>
            <a:bodyPr wrap="square" rtlCol="0">
              <a:spAutoFit/>
            </a:bodyPr>
            <a:lstStyle/>
            <a:p>
              <a:pPr algn="ctr"/>
              <a:r>
                <a:rPr lang="ru-RU" sz="700" dirty="0">
                  <a:solidFill>
                    <a:srgbClr val="282A2E"/>
                  </a:solidFill>
                </a:rPr>
                <a:t>222/204/8</a:t>
              </a:r>
              <a:endParaRPr lang="en-US" sz="700" dirty="0">
                <a:solidFill>
                  <a:srgbClr val="282A2E"/>
                </a:solidFill>
              </a:endParaRPr>
            </a:p>
          </p:txBody>
        </p:sp>
        <p:sp>
          <p:nvSpPr>
            <p:cNvPr id="43" name="Овал 42">
              <a:extLst>
                <a:ext uri="{FF2B5EF4-FFF2-40B4-BE49-F238E27FC236}">
                  <a16:creationId xmlns="" xmlns:a16="http://schemas.microsoft.com/office/drawing/2014/main" id="{92FE5B1A-B6FB-38DF-97F1-F284AE4EAA9D}"/>
                </a:ext>
              </a:extLst>
            </p:cNvPr>
            <p:cNvSpPr/>
            <p:nvPr userDrawn="1"/>
          </p:nvSpPr>
          <p:spPr>
            <a:xfrm>
              <a:off x="14876802" y="3963908"/>
              <a:ext cx="300625" cy="300625"/>
            </a:xfrm>
            <a:prstGeom prst="ellipse">
              <a:avLst/>
            </a:prstGeom>
            <a:solidFill>
              <a:srgbClr val="D0DE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4" name="TextBox 43">
              <a:extLst>
                <a:ext uri="{FF2B5EF4-FFF2-40B4-BE49-F238E27FC236}">
                  <a16:creationId xmlns="" xmlns:a16="http://schemas.microsoft.com/office/drawing/2014/main" id="{F9B0BBF4-D5E2-5261-CCCE-A9C8EBCF54C6}"/>
                </a:ext>
              </a:extLst>
            </p:cNvPr>
            <p:cNvSpPr txBox="1"/>
            <p:nvPr userDrawn="1"/>
          </p:nvSpPr>
          <p:spPr>
            <a:xfrm>
              <a:off x="14602341" y="4236863"/>
              <a:ext cx="849547" cy="200055"/>
            </a:xfrm>
            <a:prstGeom prst="rect">
              <a:avLst/>
            </a:prstGeom>
            <a:noFill/>
          </p:spPr>
          <p:txBody>
            <a:bodyPr wrap="square" rtlCol="0">
              <a:spAutoFit/>
            </a:bodyPr>
            <a:lstStyle/>
            <a:p>
              <a:pPr algn="ctr"/>
              <a:r>
                <a:rPr lang="ru-RU" sz="700" dirty="0">
                  <a:solidFill>
                    <a:srgbClr val="282A2E"/>
                  </a:solidFill>
                </a:rPr>
                <a:t>208/222/84</a:t>
              </a:r>
              <a:endParaRPr lang="en-US" sz="700" dirty="0">
                <a:solidFill>
                  <a:srgbClr val="282A2E"/>
                </a:solidFill>
              </a:endParaRPr>
            </a:p>
          </p:txBody>
        </p:sp>
        <p:sp>
          <p:nvSpPr>
            <p:cNvPr id="45" name="Овал 44">
              <a:extLst>
                <a:ext uri="{FF2B5EF4-FFF2-40B4-BE49-F238E27FC236}">
                  <a16:creationId xmlns="" xmlns:a16="http://schemas.microsoft.com/office/drawing/2014/main" id="{C967A3B6-7451-42DA-A6D7-3AD62F882C69}"/>
                </a:ext>
              </a:extLst>
            </p:cNvPr>
            <p:cNvSpPr/>
            <p:nvPr userDrawn="1"/>
          </p:nvSpPr>
          <p:spPr>
            <a:xfrm>
              <a:off x="15435249" y="3963908"/>
              <a:ext cx="300625" cy="300625"/>
            </a:xfrm>
            <a:prstGeom prst="ellipse">
              <a:avLst/>
            </a:prstGeom>
            <a:solidFill>
              <a:srgbClr val="E6ED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6" name="TextBox 45">
              <a:extLst>
                <a:ext uri="{FF2B5EF4-FFF2-40B4-BE49-F238E27FC236}">
                  <a16:creationId xmlns="" xmlns:a16="http://schemas.microsoft.com/office/drawing/2014/main" id="{BAA6C975-98F6-51DD-608A-DAF904C439FF}"/>
                </a:ext>
              </a:extLst>
            </p:cNvPr>
            <p:cNvSpPr txBox="1"/>
            <p:nvPr userDrawn="1"/>
          </p:nvSpPr>
          <p:spPr>
            <a:xfrm>
              <a:off x="15160788" y="4236863"/>
              <a:ext cx="849547" cy="200055"/>
            </a:xfrm>
            <a:prstGeom prst="rect">
              <a:avLst/>
            </a:prstGeom>
            <a:noFill/>
          </p:spPr>
          <p:txBody>
            <a:bodyPr wrap="square" rtlCol="0">
              <a:spAutoFit/>
            </a:bodyPr>
            <a:lstStyle/>
            <a:p>
              <a:pPr algn="ctr"/>
              <a:r>
                <a:rPr lang="ru-RU" sz="700" dirty="0">
                  <a:solidFill>
                    <a:srgbClr val="282A2E"/>
                  </a:solidFill>
                </a:rPr>
                <a:t>230/237/133</a:t>
              </a:r>
              <a:endParaRPr lang="en-US" sz="700" dirty="0">
                <a:solidFill>
                  <a:srgbClr val="282A2E"/>
                </a:solidFill>
              </a:endParaRPr>
            </a:p>
          </p:txBody>
        </p:sp>
        <p:sp>
          <p:nvSpPr>
            <p:cNvPr id="47" name="Овал 46">
              <a:extLst>
                <a:ext uri="{FF2B5EF4-FFF2-40B4-BE49-F238E27FC236}">
                  <a16:creationId xmlns="" xmlns:a16="http://schemas.microsoft.com/office/drawing/2014/main" id="{290ECCC2-B104-B4C5-64A6-B451C2B2EDF6}"/>
                </a:ext>
              </a:extLst>
            </p:cNvPr>
            <p:cNvSpPr/>
            <p:nvPr userDrawn="1"/>
          </p:nvSpPr>
          <p:spPr>
            <a:xfrm>
              <a:off x="12658057" y="4483507"/>
              <a:ext cx="300625" cy="300625"/>
            </a:xfrm>
            <a:prstGeom prst="ellipse">
              <a:avLst/>
            </a:prstGeom>
            <a:solidFill>
              <a:srgbClr val="6037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8" name="TextBox 47">
              <a:extLst>
                <a:ext uri="{FF2B5EF4-FFF2-40B4-BE49-F238E27FC236}">
                  <a16:creationId xmlns="" xmlns:a16="http://schemas.microsoft.com/office/drawing/2014/main" id="{928AD003-C0B3-671F-098F-0C21EF8FCE36}"/>
                </a:ext>
              </a:extLst>
            </p:cNvPr>
            <p:cNvSpPr txBox="1"/>
            <p:nvPr userDrawn="1"/>
          </p:nvSpPr>
          <p:spPr>
            <a:xfrm>
              <a:off x="12383596" y="4756462"/>
              <a:ext cx="849547" cy="200055"/>
            </a:xfrm>
            <a:prstGeom prst="rect">
              <a:avLst/>
            </a:prstGeom>
            <a:noFill/>
          </p:spPr>
          <p:txBody>
            <a:bodyPr wrap="square" rtlCol="0">
              <a:spAutoFit/>
            </a:bodyPr>
            <a:lstStyle/>
            <a:p>
              <a:pPr algn="ctr"/>
              <a:r>
                <a:rPr lang="ru-RU" sz="700" dirty="0">
                  <a:solidFill>
                    <a:srgbClr val="282A2E"/>
                  </a:solidFill>
                </a:rPr>
                <a:t>96/55/158</a:t>
              </a:r>
              <a:endParaRPr lang="en-US" sz="700" dirty="0">
                <a:solidFill>
                  <a:srgbClr val="282A2E"/>
                </a:solidFill>
              </a:endParaRPr>
            </a:p>
          </p:txBody>
        </p:sp>
        <p:sp>
          <p:nvSpPr>
            <p:cNvPr id="49" name="Овал 48">
              <a:extLst>
                <a:ext uri="{FF2B5EF4-FFF2-40B4-BE49-F238E27FC236}">
                  <a16:creationId xmlns="" xmlns:a16="http://schemas.microsoft.com/office/drawing/2014/main" id="{DB037AF4-A263-43BB-9065-275CE3EA96B8}"/>
                </a:ext>
              </a:extLst>
            </p:cNvPr>
            <p:cNvSpPr/>
            <p:nvPr userDrawn="1"/>
          </p:nvSpPr>
          <p:spPr>
            <a:xfrm>
              <a:off x="13193664" y="4483507"/>
              <a:ext cx="300625" cy="300625"/>
            </a:xfrm>
            <a:prstGeom prst="ellipse">
              <a:avLst/>
            </a:prstGeom>
            <a:solidFill>
              <a:srgbClr val="896C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0" name="TextBox 49">
              <a:extLst>
                <a:ext uri="{FF2B5EF4-FFF2-40B4-BE49-F238E27FC236}">
                  <a16:creationId xmlns="" xmlns:a16="http://schemas.microsoft.com/office/drawing/2014/main" id="{65E5754E-D72A-3CDF-B416-ACFAC1A6CA65}"/>
                </a:ext>
              </a:extLst>
            </p:cNvPr>
            <p:cNvSpPr txBox="1"/>
            <p:nvPr userDrawn="1"/>
          </p:nvSpPr>
          <p:spPr>
            <a:xfrm>
              <a:off x="12919203" y="4756462"/>
              <a:ext cx="849547" cy="200055"/>
            </a:xfrm>
            <a:prstGeom prst="rect">
              <a:avLst/>
            </a:prstGeom>
            <a:noFill/>
          </p:spPr>
          <p:txBody>
            <a:bodyPr wrap="square" rtlCol="0">
              <a:spAutoFit/>
            </a:bodyPr>
            <a:lstStyle/>
            <a:p>
              <a:pPr algn="ctr"/>
              <a:r>
                <a:rPr lang="ru-RU" sz="700" dirty="0">
                  <a:solidFill>
                    <a:srgbClr val="282A2E"/>
                  </a:solidFill>
                </a:rPr>
                <a:t>137/108/196</a:t>
              </a:r>
              <a:endParaRPr lang="en-US" sz="700" dirty="0">
                <a:solidFill>
                  <a:srgbClr val="282A2E"/>
                </a:solidFill>
              </a:endParaRPr>
            </a:p>
          </p:txBody>
        </p:sp>
        <p:sp>
          <p:nvSpPr>
            <p:cNvPr id="51" name="Овал 50">
              <a:extLst>
                <a:ext uri="{FF2B5EF4-FFF2-40B4-BE49-F238E27FC236}">
                  <a16:creationId xmlns="" xmlns:a16="http://schemas.microsoft.com/office/drawing/2014/main" id="{CAB4EF78-0533-8476-A7C5-0C087EEC2C9D}"/>
                </a:ext>
              </a:extLst>
            </p:cNvPr>
            <p:cNvSpPr/>
            <p:nvPr userDrawn="1"/>
          </p:nvSpPr>
          <p:spPr>
            <a:xfrm>
              <a:off x="13764811" y="4483507"/>
              <a:ext cx="300625" cy="300625"/>
            </a:xfrm>
            <a:prstGeom prst="ellipse">
              <a:avLst/>
            </a:prstGeom>
            <a:solidFill>
              <a:srgbClr val="B89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2" name="TextBox 51">
              <a:extLst>
                <a:ext uri="{FF2B5EF4-FFF2-40B4-BE49-F238E27FC236}">
                  <a16:creationId xmlns="" xmlns:a16="http://schemas.microsoft.com/office/drawing/2014/main" id="{B618C176-867A-09B1-42EF-A0077CC7697F}"/>
                </a:ext>
              </a:extLst>
            </p:cNvPr>
            <p:cNvSpPr txBox="1"/>
            <p:nvPr userDrawn="1"/>
          </p:nvSpPr>
          <p:spPr>
            <a:xfrm>
              <a:off x="13490350" y="4756462"/>
              <a:ext cx="849547" cy="200055"/>
            </a:xfrm>
            <a:prstGeom prst="rect">
              <a:avLst/>
            </a:prstGeom>
            <a:noFill/>
          </p:spPr>
          <p:txBody>
            <a:bodyPr wrap="square" rtlCol="0">
              <a:spAutoFit/>
            </a:bodyPr>
            <a:lstStyle/>
            <a:p>
              <a:pPr algn="ctr"/>
              <a:r>
                <a:rPr lang="ru-RU" sz="700" dirty="0">
                  <a:solidFill>
                    <a:srgbClr val="282A2E"/>
                  </a:solidFill>
                </a:rPr>
                <a:t>184/158/255</a:t>
              </a:r>
              <a:endParaRPr lang="en-US" sz="700" dirty="0">
                <a:solidFill>
                  <a:srgbClr val="282A2E"/>
                </a:solidFill>
              </a:endParaRPr>
            </a:p>
          </p:txBody>
        </p:sp>
        <p:sp>
          <p:nvSpPr>
            <p:cNvPr id="53" name="Овал 52">
              <a:extLst>
                <a:ext uri="{FF2B5EF4-FFF2-40B4-BE49-F238E27FC236}">
                  <a16:creationId xmlns="" xmlns:a16="http://schemas.microsoft.com/office/drawing/2014/main" id="{4F9A3F61-817B-2550-6764-20F697E33F9C}"/>
                </a:ext>
              </a:extLst>
            </p:cNvPr>
            <p:cNvSpPr/>
            <p:nvPr userDrawn="1"/>
          </p:nvSpPr>
          <p:spPr>
            <a:xfrm>
              <a:off x="14323613" y="4483507"/>
              <a:ext cx="300625" cy="300625"/>
            </a:xfrm>
            <a:prstGeom prst="ellipse">
              <a:avLst/>
            </a:prstGeom>
            <a:solidFill>
              <a:srgbClr val="99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4" name="TextBox 53">
              <a:extLst>
                <a:ext uri="{FF2B5EF4-FFF2-40B4-BE49-F238E27FC236}">
                  <a16:creationId xmlns="" xmlns:a16="http://schemas.microsoft.com/office/drawing/2014/main" id="{5A1DC255-8E6C-83CD-BC07-6A677677F557}"/>
                </a:ext>
              </a:extLst>
            </p:cNvPr>
            <p:cNvSpPr txBox="1"/>
            <p:nvPr userDrawn="1"/>
          </p:nvSpPr>
          <p:spPr>
            <a:xfrm>
              <a:off x="14049152" y="4756462"/>
              <a:ext cx="849547" cy="200055"/>
            </a:xfrm>
            <a:prstGeom prst="rect">
              <a:avLst/>
            </a:prstGeom>
            <a:noFill/>
          </p:spPr>
          <p:txBody>
            <a:bodyPr wrap="square" rtlCol="0">
              <a:spAutoFit/>
            </a:bodyPr>
            <a:lstStyle/>
            <a:p>
              <a:pPr algn="ctr"/>
              <a:r>
                <a:rPr lang="ru-RU" sz="700" dirty="0">
                  <a:solidFill>
                    <a:srgbClr val="282A2E"/>
                  </a:solidFill>
                </a:rPr>
                <a:t>153/28/28</a:t>
              </a:r>
              <a:endParaRPr lang="en-US" sz="700" dirty="0">
                <a:solidFill>
                  <a:srgbClr val="282A2E"/>
                </a:solidFill>
              </a:endParaRPr>
            </a:p>
          </p:txBody>
        </p:sp>
        <p:sp>
          <p:nvSpPr>
            <p:cNvPr id="55" name="Овал 54">
              <a:extLst>
                <a:ext uri="{FF2B5EF4-FFF2-40B4-BE49-F238E27FC236}">
                  <a16:creationId xmlns="" xmlns:a16="http://schemas.microsoft.com/office/drawing/2014/main" id="{7ACC6FE0-ACC5-9AA7-9E53-08FAA4A0201D}"/>
                </a:ext>
              </a:extLst>
            </p:cNvPr>
            <p:cNvSpPr/>
            <p:nvPr userDrawn="1"/>
          </p:nvSpPr>
          <p:spPr>
            <a:xfrm>
              <a:off x="14876802" y="4483507"/>
              <a:ext cx="300625" cy="300625"/>
            </a:xfrm>
            <a:prstGeom prst="ellipse">
              <a:avLst/>
            </a:prstGeom>
            <a:solidFill>
              <a:srgbClr val="DE31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6" name="TextBox 55">
              <a:extLst>
                <a:ext uri="{FF2B5EF4-FFF2-40B4-BE49-F238E27FC236}">
                  <a16:creationId xmlns="" xmlns:a16="http://schemas.microsoft.com/office/drawing/2014/main" id="{80A121AF-643A-FD89-7D85-0D2D1EBF508B}"/>
                </a:ext>
              </a:extLst>
            </p:cNvPr>
            <p:cNvSpPr txBox="1"/>
            <p:nvPr userDrawn="1"/>
          </p:nvSpPr>
          <p:spPr>
            <a:xfrm>
              <a:off x="14602341" y="4756462"/>
              <a:ext cx="849547" cy="200055"/>
            </a:xfrm>
            <a:prstGeom prst="rect">
              <a:avLst/>
            </a:prstGeom>
            <a:noFill/>
          </p:spPr>
          <p:txBody>
            <a:bodyPr wrap="square" rtlCol="0">
              <a:spAutoFit/>
            </a:bodyPr>
            <a:lstStyle/>
            <a:p>
              <a:pPr algn="ctr"/>
              <a:r>
                <a:rPr lang="ru-RU" sz="700" dirty="0">
                  <a:solidFill>
                    <a:srgbClr val="282A2E"/>
                  </a:solidFill>
                </a:rPr>
                <a:t>222/49/49</a:t>
              </a:r>
              <a:endParaRPr lang="en-US" sz="700" dirty="0">
                <a:solidFill>
                  <a:srgbClr val="282A2E"/>
                </a:solidFill>
              </a:endParaRPr>
            </a:p>
          </p:txBody>
        </p:sp>
        <p:sp>
          <p:nvSpPr>
            <p:cNvPr id="57" name="Овал 56">
              <a:extLst>
                <a:ext uri="{FF2B5EF4-FFF2-40B4-BE49-F238E27FC236}">
                  <a16:creationId xmlns="" xmlns:a16="http://schemas.microsoft.com/office/drawing/2014/main" id="{8719D218-CB25-249A-F27D-E16487B01BF8}"/>
                </a:ext>
              </a:extLst>
            </p:cNvPr>
            <p:cNvSpPr/>
            <p:nvPr userDrawn="1"/>
          </p:nvSpPr>
          <p:spPr>
            <a:xfrm>
              <a:off x="15435249" y="4483507"/>
              <a:ext cx="300625" cy="300625"/>
            </a:xfrm>
            <a:prstGeom prst="ellipse">
              <a:avLst/>
            </a:prstGeom>
            <a:solidFill>
              <a:srgbClr val="E6B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8" name="TextBox 57">
              <a:extLst>
                <a:ext uri="{FF2B5EF4-FFF2-40B4-BE49-F238E27FC236}">
                  <a16:creationId xmlns="" xmlns:a16="http://schemas.microsoft.com/office/drawing/2014/main" id="{F0663A02-175D-7954-BF83-0C9F07AA5992}"/>
                </a:ext>
              </a:extLst>
            </p:cNvPr>
            <p:cNvSpPr txBox="1"/>
            <p:nvPr userDrawn="1"/>
          </p:nvSpPr>
          <p:spPr>
            <a:xfrm>
              <a:off x="15160788" y="4756462"/>
              <a:ext cx="849547" cy="200055"/>
            </a:xfrm>
            <a:prstGeom prst="rect">
              <a:avLst/>
            </a:prstGeom>
            <a:noFill/>
          </p:spPr>
          <p:txBody>
            <a:bodyPr wrap="square" rtlCol="0">
              <a:spAutoFit/>
            </a:bodyPr>
            <a:lstStyle/>
            <a:p>
              <a:pPr algn="ctr"/>
              <a:r>
                <a:rPr lang="ru-RU" sz="700" dirty="0">
                  <a:solidFill>
                    <a:srgbClr val="282A2E"/>
                  </a:solidFill>
                </a:rPr>
                <a:t>230/176/168</a:t>
              </a:r>
              <a:endParaRPr lang="en-US" sz="700" dirty="0">
                <a:solidFill>
                  <a:srgbClr val="282A2E"/>
                </a:solidFill>
              </a:endParaRPr>
            </a:p>
          </p:txBody>
        </p:sp>
      </p:grpSp>
      <p:sp>
        <p:nvSpPr>
          <p:cNvPr id="59" name="TextBox 58">
            <a:extLst>
              <a:ext uri="{FF2B5EF4-FFF2-40B4-BE49-F238E27FC236}">
                <a16:creationId xmlns="" xmlns:a16="http://schemas.microsoft.com/office/drawing/2014/main" id="{6A1DAEF2-F828-92F9-0A98-8FE2D387635F}"/>
              </a:ext>
            </a:extLst>
          </p:cNvPr>
          <p:cNvSpPr txBox="1"/>
          <p:nvPr userDrawn="1"/>
        </p:nvSpPr>
        <p:spPr>
          <a:xfrm>
            <a:off x="12541026" y="2018544"/>
            <a:ext cx="2742457" cy="246221"/>
          </a:xfrm>
          <a:prstGeom prst="rect">
            <a:avLst/>
          </a:prstGeom>
          <a:noFill/>
        </p:spPr>
        <p:txBody>
          <a:bodyPr wrap="square" rtlCol="0">
            <a:spAutoFit/>
          </a:bodyPr>
          <a:lstStyle/>
          <a:p>
            <a:r>
              <a:rPr lang="ru-RU" sz="1000" b="1" dirty="0" err="1">
                <a:solidFill>
                  <a:srgbClr val="282A2E"/>
                </a:solidFill>
              </a:rPr>
              <a:t>Разбеленная</a:t>
            </a:r>
            <a:r>
              <a:rPr lang="ru-RU" sz="1000" b="1" dirty="0">
                <a:solidFill>
                  <a:srgbClr val="282A2E"/>
                </a:solidFill>
              </a:rPr>
              <a:t> палитра</a:t>
            </a:r>
          </a:p>
        </p:txBody>
      </p:sp>
      <p:grpSp>
        <p:nvGrpSpPr>
          <p:cNvPr id="60" name="Группа 59">
            <a:extLst>
              <a:ext uri="{FF2B5EF4-FFF2-40B4-BE49-F238E27FC236}">
                <a16:creationId xmlns="" xmlns:a16="http://schemas.microsoft.com/office/drawing/2014/main" id="{2E48B1E9-5A63-2166-77C5-A8B363BF0455}"/>
              </a:ext>
            </a:extLst>
          </p:cNvPr>
          <p:cNvGrpSpPr/>
          <p:nvPr userDrawn="1"/>
        </p:nvGrpSpPr>
        <p:grpSpPr>
          <a:xfrm>
            <a:off x="12383596" y="2326321"/>
            <a:ext cx="3068292" cy="473010"/>
            <a:chOff x="12383596" y="2326321"/>
            <a:chExt cx="3068292" cy="473010"/>
          </a:xfrm>
        </p:grpSpPr>
        <p:sp>
          <p:nvSpPr>
            <p:cNvPr id="61" name="Овал 60">
              <a:extLst>
                <a:ext uri="{FF2B5EF4-FFF2-40B4-BE49-F238E27FC236}">
                  <a16:creationId xmlns="" xmlns:a16="http://schemas.microsoft.com/office/drawing/2014/main" id="{A725F10F-6768-DD93-BCE7-BF144F6584FB}"/>
                </a:ext>
              </a:extLst>
            </p:cNvPr>
            <p:cNvSpPr/>
            <p:nvPr userDrawn="1"/>
          </p:nvSpPr>
          <p:spPr>
            <a:xfrm>
              <a:off x="12658057" y="2326321"/>
              <a:ext cx="300625" cy="300625"/>
            </a:xfrm>
            <a:prstGeom prst="ellipse">
              <a:avLst/>
            </a:prstGeom>
            <a:solidFill>
              <a:srgbClr val="DEDD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2" name="TextBox 61">
              <a:extLst>
                <a:ext uri="{FF2B5EF4-FFF2-40B4-BE49-F238E27FC236}">
                  <a16:creationId xmlns="" xmlns:a16="http://schemas.microsoft.com/office/drawing/2014/main" id="{D8B45A2B-8F20-2B44-D332-CD6581DF4FF2}"/>
                </a:ext>
              </a:extLst>
            </p:cNvPr>
            <p:cNvSpPr txBox="1"/>
            <p:nvPr userDrawn="1"/>
          </p:nvSpPr>
          <p:spPr>
            <a:xfrm>
              <a:off x="12383596" y="2599276"/>
              <a:ext cx="849547" cy="200055"/>
            </a:xfrm>
            <a:prstGeom prst="rect">
              <a:avLst/>
            </a:prstGeom>
            <a:noFill/>
          </p:spPr>
          <p:txBody>
            <a:bodyPr wrap="square" rtlCol="0">
              <a:spAutoFit/>
            </a:bodyPr>
            <a:lstStyle/>
            <a:p>
              <a:pPr algn="ctr"/>
              <a:r>
                <a:rPr lang="ru-RU" sz="700" dirty="0">
                  <a:solidFill>
                    <a:srgbClr val="282A2E"/>
                  </a:solidFill>
                </a:rPr>
                <a:t>217/216/235</a:t>
              </a:r>
              <a:endParaRPr lang="en-US" sz="700" dirty="0">
                <a:solidFill>
                  <a:srgbClr val="282A2E"/>
                </a:solidFill>
              </a:endParaRPr>
            </a:p>
          </p:txBody>
        </p:sp>
        <p:sp>
          <p:nvSpPr>
            <p:cNvPr id="63" name="Овал 62">
              <a:extLst>
                <a:ext uri="{FF2B5EF4-FFF2-40B4-BE49-F238E27FC236}">
                  <a16:creationId xmlns="" xmlns:a16="http://schemas.microsoft.com/office/drawing/2014/main" id="{5162192A-A299-5099-4ED4-E2D691D863B5}"/>
                </a:ext>
              </a:extLst>
            </p:cNvPr>
            <p:cNvSpPr/>
            <p:nvPr userDrawn="1"/>
          </p:nvSpPr>
          <p:spPr>
            <a:xfrm>
              <a:off x="13193664" y="2326321"/>
              <a:ext cx="300625" cy="300625"/>
            </a:xfrm>
            <a:prstGeom prst="ellipse">
              <a:avLst/>
            </a:prstGeom>
            <a:solidFill>
              <a:srgbClr val="CFE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4" name="TextBox 63">
              <a:extLst>
                <a:ext uri="{FF2B5EF4-FFF2-40B4-BE49-F238E27FC236}">
                  <a16:creationId xmlns="" xmlns:a16="http://schemas.microsoft.com/office/drawing/2014/main" id="{85EE2A29-EE76-015F-FAD6-7099A2F71626}"/>
                </a:ext>
              </a:extLst>
            </p:cNvPr>
            <p:cNvSpPr txBox="1"/>
            <p:nvPr userDrawn="1"/>
          </p:nvSpPr>
          <p:spPr>
            <a:xfrm>
              <a:off x="12919203" y="2599276"/>
              <a:ext cx="849547" cy="200055"/>
            </a:xfrm>
            <a:prstGeom prst="rect">
              <a:avLst/>
            </a:prstGeom>
            <a:noFill/>
          </p:spPr>
          <p:txBody>
            <a:bodyPr wrap="square" rtlCol="0">
              <a:spAutoFit/>
            </a:bodyPr>
            <a:lstStyle/>
            <a:p>
              <a:pPr algn="ctr"/>
              <a:r>
                <a:rPr lang="ru-RU" sz="700" dirty="0">
                  <a:solidFill>
                    <a:srgbClr val="282A2E"/>
                  </a:solidFill>
                </a:rPr>
                <a:t>207/232/255</a:t>
              </a:r>
              <a:endParaRPr lang="en-US" sz="700" dirty="0">
                <a:solidFill>
                  <a:srgbClr val="282A2E"/>
                </a:solidFill>
              </a:endParaRPr>
            </a:p>
          </p:txBody>
        </p:sp>
        <p:sp>
          <p:nvSpPr>
            <p:cNvPr id="65" name="Овал 64">
              <a:extLst>
                <a:ext uri="{FF2B5EF4-FFF2-40B4-BE49-F238E27FC236}">
                  <a16:creationId xmlns="" xmlns:a16="http://schemas.microsoft.com/office/drawing/2014/main" id="{D5EA46C1-4A71-CDFB-42C7-E5C59CCB3E5D}"/>
                </a:ext>
              </a:extLst>
            </p:cNvPr>
            <p:cNvSpPr/>
            <p:nvPr userDrawn="1"/>
          </p:nvSpPr>
          <p:spPr>
            <a:xfrm>
              <a:off x="13764811" y="2326321"/>
              <a:ext cx="300625" cy="300625"/>
            </a:xfrm>
            <a:prstGeom prst="ellipse">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6" name="TextBox 65">
              <a:extLst>
                <a:ext uri="{FF2B5EF4-FFF2-40B4-BE49-F238E27FC236}">
                  <a16:creationId xmlns="" xmlns:a16="http://schemas.microsoft.com/office/drawing/2014/main" id="{03855C1B-34FD-109A-2BB4-5A453ED03E60}"/>
                </a:ext>
              </a:extLst>
            </p:cNvPr>
            <p:cNvSpPr txBox="1"/>
            <p:nvPr userDrawn="1"/>
          </p:nvSpPr>
          <p:spPr>
            <a:xfrm>
              <a:off x="13490350" y="2599276"/>
              <a:ext cx="849547" cy="200055"/>
            </a:xfrm>
            <a:prstGeom prst="rect">
              <a:avLst/>
            </a:prstGeom>
            <a:noFill/>
          </p:spPr>
          <p:txBody>
            <a:bodyPr wrap="square" rtlCol="0">
              <a:spAutoFit/>
            </a:bodyPr>
            <a:lstStyle/>
            <a:p>
              <a:pPr algn="ctr"/>
              <a:r>
                <a:rPr lang="ru-RU" sz="700" dirty="0">
                  <a:solidFill>
                    <a:srgbClr val="282A2E"/>
                  </a:solidFill>
                </a:rPr>
                <a:t>235/235/235</a:t>
              </a:r>
              <a:endParaRPr lang="en-US" sz="700" dirty="0">
                <a:solidFill>
                  <a:srgbClr val="282A2E"/>
                </a:solidFill>
              </a:endParaRPr>
            </a:p>
          </p:txBody>
        </p:sp>
        <p:sp>
          <p:nvSpPr>
            <p:cNvPr id="67" name="Овал 66">
              <a:extLst>
                <a:ext uri="{FF2B5EF4-FFF2-40B4-BE49-F238E27FC236}">
                  <a16:creationId xmlns="" xmlns:a16="http://schemas.microsoft.com/office/drawing/2014/main" id="{86F25E88-5C16-C19C-CD2A-F83B4099EA75}"/>
                </a:ext>
              </a:extLst>
            </p:cNvPr>
            <p:cNvSpPr/>
            <p:nvPr userDrawn="1"/>
          </p:nvSpPr>
          <p:spPr>
            <a:xfrm>
              <a:off x="14323613" y="2326321"/>
              <a:ext cx="300625" cy="300625"/>
            </a:xfrm>
            <a:prstGeom prst="ellipse">
              <a:avLst/>
            </a:prstGeom>
            <a:solidFill>
              <a:srgbClr val="FC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8" name="TextBox 67">
              <a:extLst>
                <a:ext uri="{FF2B5EF4-FFF2-40B4-BE49-F238E27FC236}">
                  <a16:creationId xmlns="" xmlns:a16="http://schemas.microsoft.com/office/drawing/2014/main" id="{D189FEB9-3E95-60DF-ED4A-CF0957BBA5B5}"/>
                </a:ext>
              </a:extLst>
            </p:cNvPr>
            <p:cNvSpPr txBox="1"/>
            <p:nvPr userDrawn="1"/>
          </p:nvSpPr>
          <p:spPr>
            <a:xfrm>
              <a:off x="14049152" y="2599276"/>
              <a:ext cx="849547" cy="200055"/>
            </a:xfrm>
            <a:prstGeom prst="rect">
              <a:avLst/>
            </a:prstGeom>
            <a:noFill/>
          </p:spPr>
          <p:txBody>
            <a:bodyPr wrap="square" rtlCol="0">
              <a:spAutoFit/>
            </a:bodyPr>
            <a:lstStyle/>
            <a:p>
              <a:pPr algn="ctr"/>
              <a:r>
                <a:rPr lang="ru-RU" sz="700" dirty="0">
                  <a:solidFill>
                    <a:srgbClr val="282A2E"/>
                  </a:solidFill>
                </a:rPr>
                <a:t>252/223/215</a:t>
              </a:r>
              <a:endParaRPr lang="en-US" sz="700" dirty="0">
                <a:solidFill>
                  <a:srgbClr val="282A2E"/>
                </a:solidFill>
              </a:endParaRPr>
            </a:p>
          </p:txBody>
        </p:sp>
        <p:sp>
          <p:nvSpPr>
            <p:cNvPr id="69" name="Овал 68">
              <a:extLst>
                <a:ext uri="{FF2B5EF4-FFF2-40B4-BE49-F238E27FC236}">
                  <a16:creationId xmlns="" xmlns:a16="http://schemas.microsoft.com/office/drawing/2014/main" id="{84194F42-9977-01C3-1B51-42DE44DE1284}"/>
                </a:ext>
              </a:extLst>
            </p:cNvPr>
            <p:cNvSpPr/>
            <p:nvPr userDrawn="1"/>
          </p:nvSpPr>
          <p:spPr>
            <a:xfrm>
              <a:off x="14876802" y="2326321"/>
              <a:ext cx="300625" cy="300625"/>
            </a:xfrm>
            <a:prstGeom prst="ellipse">
              <a:avLst/>
            </a:prstGeom>
            <a:solidFill>
              <a:srgbClr val="D3F5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0" name="TextBox 69">
              <a:extLst>
                <a:ext uri="{FF2B5EF4-FFF2-40B4-BE49-F238E27FC236}">
                  <a16:creationId xmlns="" xmlns:a16="http://schemas.microsoft.com/office/drawing/2014/main" id="{299BEEA4-6B71-743C-6922-BE1FF93E30FA}"/>
                </a:ext>
              </a:extLst>
            </p:cNvPr>
            <p:cNvSpPr txBox="1"/>
            <p:nvPr userDrawn="1"/>
          </p:nvSpPr>
          <p:spPr>
            <a:xfrm>
              <a:off x="14602341" y="2599276"/>
              <a:ext cx="849547" cy="200055"/>
            </a:xfrm>
            <a:prstGeom prst="rect">
              <a:avLst/>
            </a:prstGeom>
            <a:noFill/>
          </p:spPr>
          <p:txBody>
            <a:bodyPr wrap="square" rtlCol="0">
              <a:spAutoFit/>
            </a:bodyPr>
            <a:lstStyle/>
            <a:p>
              <a:pPr algn="ctr"/>
              <a:r>
                <a:rPr lang="ru-RU" sz="700" dirty="0">
                  <a:solidFill>
                    <a:srgbClr val="282A2E"/>
                  </a:solidFill>
                </a:rPr>
                <a:t>211/245/226</a:t>
              </a:r>
              <a:endParaRPr lang="en-US" sz="700" dirty="0">
                <a:solidFill>
                  <a:srgbClr val="282A2E"/>
                </a:solidFill>
              </a:endParaRPr>
            </a:p>
          </p:txBody>
        </p:sp>
      </p:grpSp>
      <p:sp>
        <p:nvSpPr>
          <p:cNvPr id="71" name="TextBox 70">
            <a:extLst>
              <a:ext uri="{FF2B5EF4-FFF2-40B4-BE49-F238E27FC236}">
                <a16:creationId xmlns="" xmlns:a16="http://schemas.microsoft.com/office/drawing/2014/main" id="{1A333997-8BF6-43AB-AEFC-4F6717673860}"/>
              </a:ext>
            </a:extLst>
          </p:cNvPr>
          <p:cNvSpPr txBox="1"/>
          <p:nvPr userDrawn="1"/>
        </p:nvSpPr>
        <p:spPr>
          <a:xfrm>
            <a:off x="12558019" y="2840075"/>
            <a:ext cx="2742457" cy="246221"/>
          </a:xfrm>
          <a:prstGeom prst="rect">
            <a:avLst/>
          </a:prstGeom>
          <a:noFill/>
        </p:spPr>
        <p:txBody>
          <a:bodyPr wrap="square" rtlCol="0">
            <a:spAutoFit/>
          </a:bodyPr>
          <a:lstStyle/>
          <a:p>
            <a:r>
              <a:rPr lang="ru-RU" sz="1000" b="1" dirty="0">
                <a:solidFill>
                  <a:srgbClr val="282A2E"/>
                </a:solidFill>
              </a:rPr>
              <a:t>Палитра для картограмм</a:t>
            </a:r>
          </a:p>
        </p:txBody>
      </p:sp>
      <p:grpSp>
        <p:nvGrpSpPr>
          <p:cNvPr id="72" name="Группа 71">
            <a:extLst>
              <a:ext uri="{FF2B5EF4-FFF2-40B4-BE49-F238E27FC236}">
                <a16:creationId xmlns="" xmlns:a16="http://schemas.microsoft.com/office/drawing/2014/main" id="{EB981A98-1A8F-537B-C1CD-B9E798012123}"/>
              </a:ext>
            </a:extLst>
          </p:cNvPr>
          <p:cNvGrpSpPr/>
          <p:nvPr userDrawn="1"/>
        </p:nvGrpSpPr>
        <p:grpSpPr>
          <a:xfrm>
            <a:off x="12383596" y="3147852"/>
            <a:ext cx="3626739" cy="473010"/>
            <a:chOff x="12383596" y="3147852"/>
            <a:chExt cx="3626739" cy="473010"/>
          </a:xfrm>
        </p:grpSpPr>
        <p:sp>
          <p:nvSpPr>
            <p:cNvPr id="73" name="Овал 72">
              <a:extLst>
                <a:ext uri="{FF2B5EF4-FFF2-40B4-BE49-F238E27FC236}">
                  <a16:creationId xmlns="" xmlns:a16="http://schemas.microsoft.com/office/drawing/2014/main" id="{458D4886-9F48-1D99-AB3C-AEF765DBCFCC}"/>
                </a:ext>
              </a:extLst>
            </p:cNvPr>
            <p:cNvSpPr/>
            <p:nvPr userDrawn="1"/>
          </p:nvSpPr>
          <p:spPr>
            <a:xfrm>
              <a:off x="12658057" y="3147852"/>
              <a:ext cx="300625" cy="300625"/>
            </a:xfrm>
            <a:prstGeom prst="ellipse">
              <a:avLst/>
            </a:prstGeom>
            <a:solidFill>
              <a:srgbClr val="3631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4" name="TextBox 73">
              <a:extLst>
                <a:ext uri="{FF2B5EF4-FFF2-40B4-BE49-F238E27FC236}">
                  <a16:creationId xmlns="" xmlns:a16="http://schemas.microsoft.com/office/drawing/2014/main" id="{E8F3EFB4-8DFD-1748-02F1-58F1C2B7D22B}"/>
                </a:ext>
              </a:extLst>
            </p:cNvPr>
            <p:cNvSpPr txBox="1"/>
            <p:nvPr userDrawn="1"/>
          </p:nvSpPr>
          <p:spPr>
            <a:xfrm>
              <a:off x="12383596" y="3420807"/>
              <a:ext cx="849547" cy="200055"/>
            </a:xfrm>
            <a:prstGeom prst="rect">
              <a:avLst/>
            </a:prstGeom>
            <a:noFill/>
          </p:spPr>
          <p:txBody>
            <a:bodyPr wrap="square" rtlCol="0">
              <a:spAutoFit/>
            </a:bodyPr>
            <a:lstStyle/>
            <a:p>
              <a:pPr algn="ctr"/>
              <a:r>
                <a:rPr lang="ru-RU" sz="700" dirty="0">
                  <a:solidFill>
                    <a:srgbClr val="282A2E"/>
                  </a:solidFill>
                </a:rPr>
                <a:t>54/49/148</a:t>
              </a:r>
              <a:endParaRPr lang="en-US" sz="700" dirty="0">
                <a:solidFill>
                  <a:srgbClr val="282A2E"/>
                </a:solidFill>
              </a:endParaRPr>
            </a:p>
          </p:txBody>
        </p:sp>
        <p:sp>
          <p:nvSpPr>
            <p:cNvPr id="75" name="Овал 74">
              <a:extLst>
                <a:ext uri="{FF2B5EF4-FFF2-40B4-BE49-F238E27FC236}">
                  <a16:creationId xmlns="" xmlns:a16="http://schemas.microsoft.com/office/drawing/2014/main" id="{8B412663-1269-6393-40D0-5E66DD19D354}"/>
                </a:ext>
              </a:extLst>
            </p:cNvPr>
            <p:cNvSpPr/>
            <p:nvPr userDrawn="1"/>
          </p:nvSpPr>
          <p:spPr>
            <a:xfrm>
              <a:off x="13193664" y="3147852"/>
              <a:ext cx="300625" cy="30062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6" name="TextBox 75">
              <a:extLst>
                <a:ext uri="{FF2B5EF4-FFF2-40B4-BE49-F238E27FC236}">
                  <a16:creationId xmlns="" xmlns:a16="http://schemas.microsoft.com/office/drawing/2014/main" id="{3111AFE0-56D1-0CF6-67EA-D8412A26054A}"/>
                </a:ext>
              </a:extLst>
            </p:cNvPr>
            <p:cNvSpPr txBox="1"/>
            <p:nvPr userDrawn="1"/>
          </p:nvSpPr>
          <p:spPr>
            <a:xfrm>
              <a:off x="12919203" y="3420807"/>
              <a:ext cx="849547" cy="200055"/>
            </a:xfrm>
            <a:prstGeom prst="rect">
              <a:avLst/>
            </a:prstGeom>
            <a:noFill/>
          </p:spPr>
          <p:txBody>
            <a:bodyPr wrap="square" rtlCol="0">
              <a:spAutoFit/>
            </a:bodyPr>
            <a:lstStyle/>
            <a:p>
              <a:pPr algn="ctr"/>
              <a:r>
                <a:rPr lang="ru-RU" sz="700" dirty="0">
                  <a:solidFill>
                    <a:srgbClr val="282A2E"/>
                  </a:solidFill>
                </a:rPr>
                <a:t>52/1</a:t>
              </a:r>
              <a:r>
                <a:rPr lang="en-US" sz="700" dirty="0">
                  <a:solidFill>
                    <a:srgbClr val="282A2E"/>
                  </a:solidFill>
                </a:rPr>
                <a:t>1</a:t>
              </a:r>
              <a:r>
                <a:rPr lang="ru-RU" sz="700" dirty="0">
                  <a:solidFill>
                    <a:srgbClr val="282A2E"/>
                  </a:solidFill>
                </a:rPr>
                <a:t>1/194</a:t>
              </a:r>
              <a:endParaRPr lang="en-US" sz="700" dirty="0">
                <a:solidFill>
                  <a:srgbClr val="282A2E"/>
                </a:solidFill>
              </a:endParaRPr>
            </a:p>
          </p:txBody>
        </p:sp>
        <p:sp>
          <p:nvSpPr>
            <p:cNvPr id="77" name="Овал 76">
              <a:extLst>
                <a:ext uri="{FF2B5EF4-FFF2-40B4-BE49-F238E27FC236}">
                  <a16:creationId xmlns="" xmlns:a16="http://schemas.microsoft.com/office/drawing/2014/main" id="{51533FCE-1E8B-DC97-0D36-020255937D30}"/>
                </a:ext>
              </a:extLst>
            </p:cNvPr>
            <p:cNvSpPr/>
            <p:nvPr userDrawn="1"/>
          </p:nvSpPr>
          <p:spPr>
            <a:xfrm>
              <a:off x="13764811" y="3147852"/>
              <a:ext cx="300625" cy="30062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8" name="TextBox 77">
              <a:extLst>
                <a:ext uri="{FF2B5EF4-FFF2-40B4-BE49-F238E27FC236}">
                  <a16:creationId xmlns="" xmlns:a16="http://schemas.microsoft.com/office/drawing/2014/main" id="{9523F5BD-2750-3C7D-FC41-3ED5FBC657F6}"/>
                </a:ext>
              </a:extLst>
            </p:cNvPr>
            <p:cNvSpPr txBox="1"/>
            <p:nvPr userDrawn="1"/>
          </p:nvSpPr>
          <p:spPr>
            <a:xfrm>
              <a:off x="13490350" y="3420807"/>
              <a:ext cx="849547" cy="200055"/>
            </a:xfrm>
            <a:prstGeom prst="rect">
              <a:avLst/>
            </a:prstGeom>
            <a:noFill/>
          </p:spPr>
          <p:txBody>
            <a:bodyPr wrap="square" rtlCol="0">
              <a:spAutoFit/>
            </a:bodyPr>
            <a:lstStyle/>
            <a:p>
              <a:pPr algn="ctr"/>
              <a:r>
                <a:rPr lang="ru-RU" sz="700" dirty="0">
                  <a:solidFill>
                    <a:srgbClr val="282A2E"/>
                  </a:solidFill>
                </a:rPr>
                <a:t>125/187/252</a:t>
              </a:r>
              <a:endParaRPr lang="en-US" sz="700" dirty="0">
                <a:solidFill>
                  <a:srgbClr val="282A2E"/>
                </a:solidFill>
              </a:endParaRPr>
            </a:p>
          </p:txBody>
        </p:sp>
        <p:sp>
          <p:nvSpPr>
            <p:cNvPr id="79" name="Овал 78">
              <a:extLst>
                <a:ext uri="{FF2B5EF4-FFF2-40B4-BE49-F238E27FC236}">
                  <a16:creationId xmlns="" xmlns:a16="http://schemas.microsoft.com/office/drawing/2014/main" id="{19847533-EA27-04F3-00CB-941445B744DF}"/>
                </a:ext>
              </a:extLst>
            </p:cNvPr>
            <p:cNvSpPr/>
            <p:nvPr userDrawn="1"/>
          </p:nvSpPr>
          <p:spPr>
            <a:xfrm>
              <a:off x="14323613" y="3147852"/>
              <a:ext cx="300625" cy="300625"/>
            </a:xfrm>
            <a:prstGeom prst="ellipse">
              <a:avLst/>
            </a:prstGeom>
            <a:solidFill>
              <a:srgbClr val="A9D3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0" name="TextBox 79">
              <a:extLst>
                <a:ext uri="{FF2B5EF4-FFF2-40B4-BE49-F238E27FC236}">
                  <a16:creationId xmlns="" xmlns:a16="http://schemas.microsoft.com/office/drawing/2014/main" id="{FA3AF7B5-5F14-5D17-8D18-C9D085A2D8FD}"/>
                </a:ext>
              </a:extLst>
            </p:cNvPr>
            <p:cNvSpPr txBox="1"/>
            <p:nvPr userDrawn="1"/>
          </p:nvSpPr>
          <p:spPr>
            <a:xfrm>
              <a:off x="14049152" y="3420807"/>
              <a:ext cx="849547" cy="200055"/>
            </a:xfrm>
            <a:prstGeom prst="rect">
              <a:avLst/>
            </a:prstGeom>
            <a:noFill/>
          </p:spPr>
          <p:txBody>
            <a:bodyPr wrap="square" rtlCol="0">
              <a:spAutoFit/>
            </a:bodyPr>
            <a:lstStyle/>
            <a:p>
              <a:pPr algn="ctr"/>
              <a:r>
                <a:rPr lang="ru-RU" sz="700" dirty="0">
                  <a:solidFill>
                    <a:srgbClr val="282A2E"/>
                  </a:solidFill>
                </a:rPr>
                <a:t>169/211/253</a:t>
              </a:r>
              <a:endParaRPr lang="en-US" sz="700" dirty="0">
                <a:solidFill>
                  <a:srgbClr val="282A2E"/>
                </a:solidFill>
              </a:endParaRPr>
            </a:p>
          </p:txBody>
        </p:sp>
        <p:sp>
          <p:nvSpPr>
            <p:cNvPr id="81" name="Овал 80">
              <a:extLst>
                <a:ext uri="{FF2B5EF4-FFF2-40B4-BE49-F238E27FC236}">
                  <a16:creationId xmlns="" xmlns:a16="http://schemas.microsoft.com/office/drawing/2014/main" id="{179D3D52-58CB-9CF4-860C-A6E0A5A738F5}"/>
                </a:ext>
              </a:extLst>
            </p:cNvPr>
            <p:cNvSpPr/>
            <p:nvPr userDrawn="1"/>
          </p:nvSpPr>
          <p:spPr>
            <a:xfrm>
              <a:off x="14876802" y="3147852"/>
              <a:ext cx="300625" cy="300625"/>
            </a:xfrm>
            <a:prstGeom prst="ellipse">
              <a:avLst/>
            </a:prstGeom>
            <a:solidFill>
              <a:srgbClr val="CFE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2" name="TextBox 81">
              <a:extLst>
                <a:ext uri="{FF2B5EF4-FFF2-40B4-BE49-F238E27FC236}">
                  <a16:creationId xmlns="" xmlns:a16="http://schemas.microsoft.com/office/drawing/2014/main" id="{2B201638-5F8B-70A9-E548-445C928E4FF0}"/>
                </a:ext>
              </a:extLst>
            </p:cNvPr>
            <p:cNvSpPr txBox="1"/>
            <p:nvPr userDrawn="1"/>
          </p:nvSpPr>
          <p:spPr>
            <a:xfrm>
              <a:off x="14602341" y="3420807"/>
              <a:ext cx="849547" cy="200055"/>
            </a:xfrm>
            <a:prstGeom prst="rect">
              <a:avLst/>
            </a:prstGeom>
            <a:noFill/>
          </p:spPr>
          <p:txBody>
            <a:bodyPr wrap="square" rtlCol="0">
              <a:spAutoFit/>
            </a:bodyPr>
            <a:lstStyle/>
            <a:p>
              <a:pPr algn="ctr"/>
              <a:r>
                <a:rPr lang="ru-RU" sz="700" dirty="0">
                  <a:solidFill>
                    <a:srgbClr val="282A2E"/>
                  </a:solidFill>
                </a:rPr>
                <a:t>207/232/255</a:t>
              </a:r>
              <a:endParaRPr lang="en-US" sz="700" dirty="0">
                <a:solidFill>
                  <a:srgbClr val="282A2E"/>
                </a:solidFill>
              </a:endParaRPr>
            </a:p>
          </p:txBody>
        </p:sp>
        <p:sp>
          <p:nvSpPr>
            <p:cNvPr id="83" name="Овал 82">
              <a:extLst>
                <a:ext uri="{FF2B5EF4-FFF2-40B4-BE49-F238E27FC236}">
                  <a16:creationId xmlns="" xmlns:a16="http://schemas.microsoft.com/office/drawing/2014/main" id="{69B6B319-AA1A-7605-1ADC-C2F4B427C226}"/>
                </a:ext>
              </a:extLst>
            </p:cNvPr>
            <p:cNvSpPr/>
            <p:nvPr userDrawn="1"/>
          </p:nvSpPr>
          <p:spPr>
            <a:xfrm>
              <a:off x="15435249" y="3147852"/>
              <a:ext cx="300625" cy="300625"/>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4" name="TextBox 83">
              <a:extLst>
                <a:ext uri="{FF2B5EF4-FFF2-40B4-BE49-F238E27FC236}">
                  <a16:creationId xmlns="" xmlns:a16="http://schemas.microsoft.com/office/drawing/2014/main" id="{7AE7B183-676C-3A49-C76B-59B95F0AFF6D}"/>
                </a:ext>
              </a:extLst>
            </p:cNvPr>
            <p:cNvSpPr txBox="1"/>
            <p:nvPr userDrawn="1"/>
          </p:nvSpPr>
          <p:spPr>
            <a:xfrm>
              <a:off x="15160788" y="3420807"/>
              <a:ext cx="849547" cy="200055"/>
            </a:xfrm>
            <a:prstGeom prst="rect">
              <a:avLst/>
            </a:prstGeom>
            <a:noFill/>
          </p:spPr>
          <p:txBody>
            <a:bodyPr wrap="square" rtlCol="0">
              <a:spAutoFit/>
            </a:bodyPr>
            <a:lstStyle/>
            <a:p>
              <a:pPr algn="ctr"/>
              <a:r>
                <a:rPr lang="ru-RU" sz="700" dirty="0">
                  <a:solidFill>
                    <a:srgbClr val="282A2E"/>
                  </a:solidFill>
                </a:rPr>
                <a:t>191/191/191</a:t>
              </a:r>
              <a:endParaRPr lang="en-US" sz="700" dirty="0">
                <a:solidFill>
                  <a:srgbClr val="282A2E"/>
                </a:solidFill>
              </a:endParaRPr>
            </a:p>
          </p:txBody>
        </p:sp>
      </p:grpSp>
    </p:spTree>
    <p:extLst>
      <p:ext uri="{BB962C8B-B14F-4D97-AF65-F5344CB8AC3E}">
        <p14:creationId xmlns="" xmlns:p14="http://schemas.microsoft.com/office/powerpoint/2010/main" val="3742252315"/>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 xmlns:a16="http://schemas.microsoft.com/office/drawing/2014/main" id="{A6E8BF3E-492B-EDC1-33F2-07A2A7A7AE33}"/>
              </a:ext>
            </a:extLst>
          </p:cNvPr>
          <p:cNvSpPr>
            <a:spLocks noGrp="1"/>
          </p:cNvSpPr>
          <p:nvPr>
            <p:ph type="title"/>
          </p:nvPr>
        </p:nvSpPr>
        <p:spPr>
          <a:xfrm>
            <a:off x="785308" y="2413591"/>
            <a:ext cx="6751698" cy="1921741"/>
          </a:xfrm>
        </p:spPr>
        <p:txBody>
          <a:bodyPr/>
          <a:lstStyle/>
          <a:p>
            <a:r>
              <a:rPr lang="ru-RU" sz="2000" dirty="0">
                <a:cs typeface="Times New Roman" panose="02020603050405020304" pitchFamily="18" charset="0"/>
              </a:rPr>
              <a:t>Об особенностях </a:t>
            </a:r>
            <a:r>
              <a:rPr lang="ru-RU" sz="2000" dirty="0" smtClean="0">
                <a:cs typeface="Times New Roman" panose="02020603050405020304" pitchFamily="18" charset="0"/>
              </a:rPr>
              <a:t>заполнения формы № </a:t>
            </a:r>
            <a:r>
              <a:rPr lang="ru-RU" sz="2000" dirty="0">
                <a:cs typeface="Times New Roman" panose="02020603050405020304" pitchFamily="18" charset="0"/>
              </a:rPr>
              <a:t>11 (краткая) «Сведения о наличии и движении основных фондов (средств) некоммерческих организаций</a:t>
            </a:r>
            <a:r>
              <a:rPr lang="ru-RU" sz="2000" dirty="0" smtClean="0">
                <a:cs typeface="Times New Roman" panose="02020603050405020304" pitchFamily="18" charset="0"/>
              </a:rPr>
              <a:t>» за 2023 год</a:t>
            </a:r>
            <a:r>
              <a:rPr lang="ru-RU" sz="2000" dirty="0" smtClean="0">
                <a:latin typeface="+mn-lt"/>
                <a:cs typeface="Times New Roman" panose="02020603050405020304" pitchFamily="18" charset="0"/>
              </a:rPr>
              <a:t/>
            </a:r>
            <a:br>
              <a:rPr lang="ru-RU" sz="2000" dirty="0" smtClean="0">
                <a:latin typeface="+mn-lt"/>
                <a:cs typeface="Times New Roman" panose="02020603050405020304" pitchFamily="18" charset="0"/>
              </a:rPr>
            </a:br>
            <a:r>
              <a:rPr lang="ru-RU" sz="2000" dirty="0">
                <a:latin typeface="+mn-lt"/>
                <a:cs typeface="Times New Roman" panose="02020603050405020304" pitchFamily="18" charset="0"/>
              </a:rPr>
              <a:t/>
            </a:r>
            <a:br>
              <a:rPr lang="ru-RU" sz="2000" dirty="0">
                <a:latin typeface="+mn-lt"/>
                <a:cs typeface="Times New Roman" panose="02020603050405020304" pitchFamily="18" charset="0"/>
              </a:rPr>
            </a:br>
            <a:endParaRPr lang="ru-RU" sz="2000" dirty="0">
              <a:latin typeface="+mn-lt"/>
            </a:endParaRPr>
          </a:p>
        </p:txBody>
      </p:sp>
      <p:sp>
        <p:nvSpPr>
          <p:cNvPr id="6" name="Дата 5">
            <a:extLst>
              <a:ext uri="{FF2B5EF4-FFF2-40B4-BE49-F238E27FC236}">
                <a16:creationId xmlns="" xmlns:a16="http://schemas.microsoft.com/office/drawing/2014/main" id="{9F7CE3F0-1C92-9A85-D9DA-A63A295E1875}"/>
              </a:ext>
            </a:extLst>
          </p:cNvPr>
          <p:cNvSpPr>
            <a:spLocks noGrp="1"/>
          </p:cNvSpPr>
          <p:nvPr>
            <p:ph type="dt" sz="half" idx="10"/>
          </p:nvPr>
        </p:nvSpPr>
        <p:spPr/>
        <p:txBody>
          <a:bodyPr/>
          <a:lstStyle/>
          <a:p>
            <a:fld id="{5D3D2A3A-A993-4787-BE22-B522074098FC}" type="datetime1">
              <a:rPr lang="ru-RU" smtClean="0"/>
              <a:pPr/>
              <a:t>15.02.2024</a:t>
            </a:fld>
            <a:endParaRPr lang="ru-RU" dirty="0"/>
          </a:p>
        </p:txBody>
      </p:sp>
      <p:sp>
        <p:nvSpPr>
          <p:cNvPr id="7" name="Нижний колонтитул 6">
            <a:extLst>
              <a:ext uri="{FF2B5EF4-FFF2-40B4-BE49-F238E27FC236}">
                <a16:creationId xmlns="" xmlns:a16="http://schemas.microsoft.com/office/drawing/2014/main" id="{A85440EF-18ED-39D6-3BE0-331ACAA6F113}"/>
              </a:ext>
            </a:extLst>
          </p:cNvPr>
          <p:cNvSpPr>
            <a:spLocks noGrp="1"/>
          </p:cNvSpPr>
          <p:nvPr>
            <p:ph type="ftr" sz="quarter" idx="11"/>
          </p:nvPr>
        </p:nvSpPr>
        <p:spPr/>
        <p:txBody>
          <a:bodyPr/>
          <a:lstStyle/>
          <a:p>
            <a:r>
              <a:rPr lang="ru-RU" dirty="0"/>
              <a:t>Комментарий</a:t>
            </a:r>
          </a:p>
        </p:txBody>
      </p:sp>
    </p:spTree>
    <p:extLst>
      <p:ext uri="{BB962C8B-B14F-4D97-AF65-F5344CB8AC3E}">
        <p14:creationId xmlns="" xmlns:p14="http://schemas.microsoft.com/office/powerpoint/2010/main" val="2178777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27381" y="452670"/>
            <a:ext cx="10753195" cy="861770"/>
          </a:xfrm>
          <a:prstGeom prst="rect">
            <a:avLst/>
          </a:prstGeom>
        </p:spPr>
        <p:txBody>
          <a:bodyPr wrap="square" lIns="121917" tIns="60958" rIns="121917" bIns="60958">
            <a:spAutoFit/>
          </a:bodyPr>
          <a:lstStyle/>
          <a:p>
            <a:r>
              <a:rPr lang="ru-RU" sz="1600" b="1" dirty="0">
                <a:solidFill>
                  <a:srgbClr val="363194"/>
                </a:solidFill>
                <a:cs typeface="Times New Roman" pitchFamily="18" charset="0"/>
              </a:rPr>
              <a:t>РАЗДЕЛ I. «НАЛИЧИЕ, ДВИЖЕНИЕ И СОСТАВ ОСНОВНЫХ ФОНДОВ» </a:t>
            </a:r>
            <a:endParaRPr lang="ru-RU" sz="1100" b="1" dirty="0">
              <a:solidFill>
                <a:srgbClr val="363194"/>
              </a:solidFill>
              <a:cs typeface="Times New Roman" pitchFamily="18" charset="0"/>
            </a:endParaRPr>
          </a:p>
          <a:p>
            <a:r>
              <a:rPr lang="ru-RU" sz="1600" dirty="0">
                <a:solidFill>
                  <a:srgbClr val="282A2E"/>
                </a:solidFill>
                <a:cs typeface="Times New Roman" pitchFamily="18" charset="0"/>
              </a:rPr>
              <a:t>По строкам 02-14 данные об основных фондах организации распределяются по видовой структуре согласно ОКОФ.</a:t>
            </a:r>
          </a:p>
        </p:txBody>
      </p:sp>
      <p:graphicFrame>
        <p:nvGraphicFramePr>
          <p:cNvPr id="6" name="Таблица 5"/>
          <p:cNvGraphicFramePr>
            <a:graphicFrameLocks noGrp="1"/>
          </p:cNvGraphicFramePr>
          <p:nvPr>
            <p:extLst>
              <p:ext uri="{D42A27DB-BD31-4B8C-83A1-F6EECF244321}">
                <p14:modId xmlns="" xmlns:p14="http://schemas.microsoft.com/office/powerpoint/2010/main" val="1382550418"/>
              </p:ext>
            </p:extLst>
          </p:nvPr>
        </p:nvGraphicFramePr>
        <p:xfrm>
          <a:off x="527382" y="1316759"/>
          <a:ext cx="11093157" cy="5430680"/>
        </p:xfrm>
        <a:graphic>
          <a:graphicData uri="http://schemas.openxmlformats.org/drawingml/2006/table">
            <a:tbl>
              <a:tblPr/>
              <a:tblGrid>
                <a:gridCol w="594276">
                  <a:extLst>
                    <a:ext uri="{9D8B030D-6E8A-4147-A177-3AD203B41FA5}">
                      <a16:colId xmlns="" xmlns:a16="http://schemas.microsoft.com/office/drawing/2014/main" val="20000"/>
                    </a:ext>
                  </a:extLst>
                </a:gridCol>
                <a:gridCol w="4655164">
                  <a:extLst>
                    <a:ext uri="{9D8B030D-6E8A-4147-A177-3AD203B41FA5}">
                      <a16:colId xmlns="" xmlns:a16="http://schemas.microsoft.com/office/drawing/2014/main" val="20001"/>
                    </a:ext>
                  </a:extLst>
                </a:gridCol>
                <a:gridCol w="1386645">
                  <a:extLst>
                    <a:ext uri="{9D8B030D-6E8A-4147-A177-3AD203B41FA5}">
                      <a16:colId xmlns="" xmlns:a16="http://schemas.microsoft.com/office/drawing/2014/main" val="20002"/>
                    </a:ext>
                  </a:extLst>
                </a:gridCol>
                <a:gridCol w="4457072">
                  <a:extLst>
                    <a:ext uri="{9D8B030D-6E8A-4147-A177-3AD203B41FA5}">
                      <a16:colId xmlns="" xmlns:a16="http://schemas.microsoft.com/office/drawing/2014/main" val="20003"/>
                    </a:ext>
                  </a:extLst>
                </a:gridCol>
              </a:tblGrid>
              <a:tr h="337121">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ctr">
                        <a:spcAft>
                          <a:spcPts val="0"/>
                        </a:spcAft>
                      </a:pPr>
                      <a:r>
                        <a:rPr lang="ru-RU" sz="1100" b="1" dirty="0">
                          <a:latin typeface="+mn-lt"/>
                          <a:cs typeface="Times New Roman" pitchFamily="18" charset="0"/>
                        </a:rPr>
                        <a:t>Номер строки</a:t>
                      </a:r>
                      <a:endParaRPr lang="ru-RU" sz="1100" b="1"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DBBFC"/>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ctr">
                        <a:spcAft>
                          <a:spcPts val="0"/>
                        </a:spcAft>
                      </a:pPr>
                      <a:r>
                        <a:rPr lang="ru-RU" sz="1100" b="1" dirty="0">
                          <a:latin typeface="+mn-lt"/>
                          <a:cs typeface="Times New Roman" pitchFamily="18" charset="0"/>
                        </a:rPr>
                        <a:t>Наименование строки</a:t>
                      </a:r>
                      <a:endParaRPr lang="ru-RU" sz="1100" b="1"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DBBFC"/>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ctr">
                        <a:spcAft>
                          <a:spcPts val="0"/>
                        </a:spcAft>
                      </a:pPr>
                      <a:r>
                        <a:rPr lang="ru-RU" sz="1100" b="1" dirty="0">
                          <a:latin typeface="+mn-lt"/>
                          <a:cs typeface="Times New Roman" pitchFamily="18" charset="0"/>
                        </a:rPr>
                        <a:t>Код ОКОФ</a:t>
                      </a:r>
                      <a:endParaRPr lang="ru-RU" sz="1100" b="1"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DBBFC"/>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ctr">
                        <a:spcAft>
                          <a:spcPts val="0"/>
                        </a:spcAft>
                      </a:pPr>
                      <a:r>
                        <a:rPr lang="ru-RU" sz="1100" b="1" dirty="0">
                          <a:latin typeface="+mn-lt"/>
                          <a:cs typeface="Times New Roman" pitchFamily="18" charset="0"/>
                        </a:rPr>
                        <a:t>Наименование кода ОКОФ</a:t>
                      </a:r>
                      <a:endParaRPr lang="ru-RU" sz="1100" b="1"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DBBFC"/>
                    </a:solidFill>
                  </a:tcPr>
                </a:tc>
                <a:extLst>
                  <a:ext uri="{0D108BD9-81ED-4DB2-BD59-A6C34878D82A}">
                    <a16:rowId xmlns="" xmlns:a16="http://schemas.microsoft.com/office/drawing/2014/main" val="10000"/>
                  </a:ext>
                </a:extLst>
              </a:tr>
              <a:tr h="337121">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ctr">
                        <a:spcAft>
                          <a:spcPts val="0"/>
                        </a:spcAft>
                      </a:pPr>
                      <a:r>
                        <a:rPr lang="ru-RU" sz="1100" dirty="0">
                          <a:latin typeface="+mn-lt"/>
                          <a:cs typeface="Times New Roman" pitchFamily="18" charset="0"/>
                        </a:rPr>
                        <a:t>02</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spcAft>
                          <a:spcPts val="0"/>
                        </a:spcAft>
                      </a:pPr>
                      <a:r>
                        <a:rPr lang="ru-RU" sz="1100" dirty="0">
                          <a:latin typeface="+mn-lt"/>
                          <a:cs typeface="Times New Roman" pitchFamily="18" charset="0"/>
                        </a:rPr>
                        <a:t>Здания</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ctr">
                        <a:spcAft>
                          <a:spcPts val="0"/>
                        </a:spcAft>
                      </a:pPr>
                      <a:r>
                        <a:rPr lang="ru-RU" sz="1100">
                          <a:latin typeface="+mn-lt"/>
                          <a:cs typeface="Times New Roman" pitchFamily="18" charset="0"/>
                        </a:rPr>
                        <a:t>100.00.00.00</a:t>
                      </a:r>
                    </a:p>
                    <a:p>
                      <a:pPr algn="ctr">
                        <a:spcAft>
                          <a:spcPts val="0"/>
                        </a:spcAft>
                      </a:pPr>
                      <a:r>
                        <a:rPr lang="ru-RU" sz="1100">
                          <a:latin typeface="+mn-lt"/>
                          <a:cs typeface="Times New Roman" pitchFamily="18" charset="0"/>
                        </a:rPr>
                        <a:t>210.00.00.00.000</a:t>
                      </a:r>
                      <a:endParaRPr lang="ru-RU" sz="110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just">
                        <a:spcAft>
                          <a:spcPts val="0"/>
                        </a:spcAft>
                      </a:pPr>
                      <a:r>
                        <a:rPr lang="ru-RU" sz="1100" dirty="0">
                          <a:latin typeface="+mn-lt"/>
                          <a:cs typeface="Times New Roman" pitchFamily="18" charset="0"/>
                        </a:rPr>
                        <a:t>Здания</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extLst>
                  <a:ext uri="{0D108BD9-81ED-4DB2-BD59-A6C34878D82A}">
                    <a16:rowId xmlns="" xmlns:a16="http://schemas.microsoft.com/office/drawing/2014/main" val="10001"/>
                  </a:ext>
                </a:extLst>
              </a:tr>
              <a:tr h="168561">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ctr">
                        <a:spcAft>
                          <a:spcPts val="0"/>
                        </a:spcAft>
                      </a:pPr>
                      <a:r>
                        <a:rPr lang="ru-RU" sz="1100" dirty="0">
                          <a:latin typeface="+mn-lt"/>
                          <a:cs typeface="Times New Roman" pitchFamily="18" charset="0"/>
                        </a:rPr>
                        <a:t>03</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spcAft>
                          <a:spcPts val="0"/>
                        </a:spcAft>
                      </a:pPr>
                      <a:r>
                        <a:rPr lang="ru-RU" sz="1100" dirty="0">
                          <a:latin typeface="+mn-lt"/>
                          <a:cs typeface="Times New Roman" pitchFamily="18" charset="0"/>
                        </a:rPr>
                        <a:t>Жилые здания</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ctr">
                        <a:spcAft>
                          <a:spcPts val="0"/>
                        </a:spcAft>
                      </a:pPr>
                      <a:r>
                        <a:rPr lang="ru-RU" sz="1100">
                          <a:latin typeface="+mn-lt"/>
                          <a:cs typeface="Times New Roman" pitchFamily="18" charset="0"/>
                        </a:rPr>
                        <a:t>100.00.00.00</a:t>
                      </a:r>
                      <a:endParaRPr lang="ru-RU" sz="110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just">
                        <a:spcAft>
                          <a:spcPts val="0"/>
                        </a:spcAft>
                      </a:pPr>
                      <a:r>
                        <a:rPr lang="ru-RU" sz="1100" dirty="0">
                          <a:latin typeface="+mn-lt"/>
                          <a:cs typeface="Times New Roman" pitchFamily="18" charset="0"/>
                        </a:rPr>
                        <a:t>Жилые здания и помещения</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extLst>
                  <a:ext uri="{0D108BD9-81ED-4DB2-BD59-A6C34878D82A}">
                    <a16:rowId xmlns="" xmlns:a16="http://schemas.microsoft.com/office/drawing/2014/main" val="10002"/>
                  </a:ext>
                </a:extLst>
              </a:tr>
              <a:tr h="168561">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ctr">
                        <a:spcAft>
                          <a:spcPts val="0"/>
                        </a:spcAft>
                      </a:pPr>
                      <a:r>
                        <a:rPr lang="ru-RU" sz="1100" dirty="0">
                          <a:latin typeface="+mn-lt"/>
                          <a:cs typeface="Times New Roman" pitchFamily="18" charset="0"/>
                        </a:rPr>
                        <a:t>04</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spcAft>
                          <a:spcPts val="0"/>
                        </a:spcAft>
                      </a:pPr>
                      <a:r>
                        <a:rPr lang="ru-RU" sz="1100" dirty="0">
                          <a:latin typeface="+mn-lt"/>
                          <a:cs typeface="Times New Roman" pitchFamily="18" charset="0"/>
                        </a:rPr>
                        <a:t>Сооружения</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ctr">
                        <a:spcAft>
                          <a:spcPts val="0"/>
                        </a:spcAft>
                      </a:pPr>
                      <a:r>
                        <a:rPr lang="ru-RU" sz="1100">
                          <a:latin typeface="+mn-lt"/>
                          <a:cs typeface="Times New Roman" pitchFamily="18" charset="0"/>
                        </a:rPr>
                        <a:t>220.00.00.00.000</a:t>
                      </a:r>
                      <a:endParaRPr lang="ru-RU" sz="110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just">
                        <a:spcAft>
                          <a:spcPts val="0"/>
                        </a:spcAft>
                      </a:pPr>
                      <a:r>
                        <a:rPr lang="ru-RU" sz="1100" dirty="0">
                          <a:latin typeface="+mn-lt"/>
                          <a:cs typeface="Times New Roman" pitchFamily="18" charset="0"/>
                        </a:rPr>
                        <a:t>Сооружения</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extLst>
                  <a:ext uri="{0D108BD9-81ED-4DB2-BD59-A6C34878D82A}">
                    <a16:rowId xmlns="" xmlns:a16="http://schemas.microsoft.com/office/drawing/2014/main" val="10003"/>
                  </a:ext>
                </a:extLst>
              </a:tr>
              <a:tr h="337121">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ctr">
                        <a:spcAft>
                          <a:spcPts val="0"/>
                        </a:spcAft>
                      </a:pPr>
                      <a:r>
                        <a:rPr lang="ru-RU" sz="1100" dirty="0">
                          <a:latin typeface="+mn-lt"/>
                          <a:cs typeface="Times New Roman" pitchFamily="18" charset="0"/>
                        </a:rPr>
                        <a:t>06</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spcAft>
                          <a:spcPts val="0"/>
                        </a:spcAft>
                      </a:pPr>
                      <a:r>
                        <a:rPr lang="ru-RU" sz="1100" dirty="0">
                          <a:latin typeface="+mn-lt"/>
                          <a:cs typeface="Times New Roman" pitchFamily="18" charset="0"/>
                        </a:rPr>
                        <a:t>Информационное, компьютерное и телекоммуникационное оборудование</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ctr">
                        <a:spcAft>
                          <a:spcPts val="0"/>
                        </a:spcAft>
                      </a:pPr>
                      <a:r>
                        <a:rPr lang="ru-RU" sz="1100">
                          <a:latin typeface="+mn-lt"/>
                          <a:cs typeface="Times New Roman" pitchFamily="18" charset="0"/>
                        </a:rPr>
                        <a:t>320.00.00.00.000</a:t>
                      </a:r>
                      <a:endParaRPr lang="ru-RU" sz="110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just">
                        <a:spcAft>
                          <a:spcPts val="0"/>
                        </a:spcAft>
                      </a:pPr>
                      <a:r>
                        <a:rPr lang="ru-RU" sz="1100" dirty="0">
                          <a:latin typeface="+mn-lt"/>
                          <a:cs typeface="Times New Roman" pitchFamily="18" charset="0"/>
                        </a:rPr>
                        <a:t>Информационное, компьютерное и телекоммуникационное (икт) оборудование</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extLst>
                  <a:ext uri="{0D108BD9-81ED-4DB2-BD59-A6C34878D82A}">
                    <a16:rowId xmlns="" xmlns:a16="http://schemas.microsoft.com/office/drawing/2014/main" val="10004"/>
                  </a:ext>
                </a:extLst>
              </a:tr>
              <a:tr h="325120">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ctr">
                        <a:spcAft>
                          <a:spcPts val="0"/>
                        </a:spcAft>
                      </a:pPr>
                      <a:r>
                        <a:rPr lang="ru-RU" sz="1100">
                          <a:latin typeface="+mn-lt"/>
                          <a:cs typeface="Times New Roman" pitchFamily="18" charset="0"/>
                        </a:rPr>
                        <a:t>07</a:t>
                      </a:r>
                      <a:endParaRPr lang="ru-RU" sz="110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spcAft>
                          <a:spcPts val="0"/>
                        </a:spcAft>
                      </a:pPr>
                      <a:r>
                        <a:rPr lang="ru-RU" sz="1100" dirty="0">
                          <a:latin typeface="+mn-lt"/>
                          <a:cs typeface="Times New Roman" pitchFamily="18" charset="0"/>
                        </a:rPr>
                        <a:t>Прочие машины и оборудование, включая хозяйственный инвентарь</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ctr">
                        <a:spcAft>
                          <a:spcPts val="0"/>
                        </a:spcAft>
                      </a:pPr>
                      <a:r>
                        <a:rPr lang="ru-RU" sz="1100" dirty="0">
                          <a:latin typeface="+mn-lt"/>
                          <a:cs typeface="Times New Roman" pitchFamily="18" charset="0"/>
                        </a:rPr>
                        <a:t>330.00.00.00.000</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just">
                        <a:spcAft>
                          <a:spcPts val="0"/>
                        </a:spcAft>
                      </a:pPr>
                      <a:r>
                        <a:rPr lang="ru-RU" sz="1100" dirty="0">
                          <a:latin typeface="+mn-lt"/>
                          <a:cs typeface="Times New Roman" pitchFamily="18" charset="0"/>
                        </a:rPr>
                        <a:t>Прочие машины и оборудование, включая хозяйственный инвентарь, и другие объекты</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extLst>
                  <a:ext uri="{0D108BD9-81ED-4DB2-BD59-A6C34878D82A}">
                    <a16:rowId xmlns="" xmlns:a16="http://schemas.microsoft.com/office/drawing/2014/main" val="10005"/>
                  </a:ext>
                </a:extLst>
              </a:tr>
              <a:tr h="168561">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ctr">
                        <a:spcAft>
                          <a:spcPts val="0"/>
                        </a:spcAft>
                      </a:pPr>
                      <a:r>
                        <a:rPr lang="ru-RU" sz="1100">
                          <a:latin typeface="+mn-lt"/>
                          <a:cs typeface="Times New Roman" pitchFamily="18" charset="0"/>
                        </a:rPr>
                        <a:t>08</a:t>
                      </a:r>
                      <a:endParaRPr lang="ru-RU" sz="110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spcAft>
                          <a:spcPts val="0"/>
                        </a:spcAft>
                      </a:pPr>
                      <a:r>
                        <a:rPr lang="ru-RU" sz="1100" dirty="0">
                          <a:latin typeface="+mn-lt"/>
                          <a:cs typeface="Times New Roman" pitchFamily="18" charset="0"/>
                        </a:rPr>
                        <a:t>Транспортные средства</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ctr">
                        <a:spcAft>
                          <a:spcPts val="0"/>
                        </a:spcAft>
                      </a:pPr>
                      <a:r>
                        <a:rPr lang="ru-RU" sz="1100" dirty="0">
                          <a:latin typeface="+mn-lt"/>
                          <a:cs typeface="Times New Roman" pitchFamily="18" charset="0"/>
                        </a:rPr>
                        <a:t>310.00.00.00.000</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just">
                        <a:spcAft>
                          <a:spcPts val="0"/>
                        </a:spcAft>
                      </a:pPr>
                      <a:r>
                        <a:rPr lang="ru-RU" sz="1100" dirty="0">
                          <a:latin typeface="+mn-lt"/>
                          <a:cs typeface="Times New Roman" pitchFamily="18" charset="0"/>
                        </a:rPr>
                        <a:t>Транспортные средства</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extLst>
                  <a:ext uri="{0D108BD9-81ED-4DB2-BD59-A6C34878D82A}">
                    <a16:rowId xmlns="" xmlns:a16="http://schemas.microsoft.com/office/drawing/2014/main" val="10006"/>
                  </a:ext>
                </a:extLst>
              </a:tr>
              <a:tr h="168561">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ctr">
                        <a:spcAft>
                          <a:spcPts val="0"/>
                        </a:spcAft>
                      </a:pPr>
                      <a:r>
                        <a:rPr lang="ru-RU" sz="1100">
                          <a:latin typeface="+mn-lt"/>
                          <a:cs typeface="Times New Roman" pitchFamily="18" charset="0"/>
                        </a:rPr>
                        <a:t>09</a:t>
                      </a:r>
                      <a:endParaRPr lang="ru-RU" sz="110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spcAft>
                          <a:spcPts val="0"/>
                        </a:spcAft>
                      </a:pPr>
                      <a:r>
                        <a:rPr lang="ru-RU" sz="1100" dirty="0">
                          <a:latin typeface="+mn-lt"/>
                          <a:cs typeface="Times New Roman" pitchFamily="18" charset="0"/>
                        </a:rPr>
                        <a:t>Культивируемые биологические ресурсы</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ctr">
                        <a:spcAft>
                          <a:spcPts val="0"/>
                        </a:spcAft>
                      </a:pPr>
                      <a:r>
                        <a:rPr lang="ru-RU" sz="1100" dirty="0">
                          <a:latin typeface="+mn-lt"/>
                          <a:cs typeface="Times New Roman" pitchFamily="18" charset="0"/>
                        </a:rPr>
                        <a:t>500.00.00.00.000</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just">
                        <a:spcAft>
                          <a:spcPts val="0"/>
                        </a:spcAft>
                      </a:pPr>
                      <a:r>
                        <a:rPr lang="ru-RU" sz="1100" dirty="0">
                          <a:latin typeface="+mn-lt"/>
                          <a:cs typeface="Times New Roman" pitchFamily="18" charset="0"/>
                        </a:rPr>
                        <a:t>Культивируемые биологические ресурсы</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extLst>
                  <a:ext uri="{0D108BD9-81ED-4DB2-BD59-A6C34878D82A}">
                    <a16:rowId xmlns="" xmlns:a16="http://schemas.microsoft.com/office/drawing/2014/main" val="10007"/>
                  </a:ext>
                </a:extLst>
              </a:tr>
              <a:tr h="377543">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ctr">
                        <a:spcAft>
                          <a:spcPts val="0"/>
                        </a:spcAft>
                      </a:pPr>
                      <a:r>
                        <a:rPr lang="ru-RU" sz="1100">
                          <a:latin typeface="+mn-lt"/>
                          <a:cs typeface="Times New Roman" pitchFamily="18" charset="0"/>
                        </a:rPr>
                        <a:t>10</a:t>
                      </a:r>
                      <a:endParaRPr lang="ru-RU" sz="110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spcAft>
                          <a:spcPts val="0"/>
                        </a:spcAft>
                      </a:pPr>
                      <a:r>
                        <a:rPr lang="ru-RU" sz="1100" dirty="0">
                          <a:latin typeface="+mn-lt"/>
                          <a:cs typeface="Times New Roman" pitchFamily="18" charset="0"/>
                        </a:rPr>
                        <a:t>   в том числе:</a:t>
                      </a:r>
                      <a:br>
                        <a:rPr lang="ru-RU" sz="1100" dirty="0">
                          <a:latin typeface="+mn-lt"/>
                          <a:cs typeface="Times New Roman" pitchFamily="18" charset="0"/>
                        </a:rPr>
                      </a:br>
                      <a:r>
                        <a:rPr lang="ru-RU" sz="1100" dirty="0">
                          <a:latin typeface="+mn-lt"/>
                          <a:cs typeface="Times New Roman" pitchFamily="18" charset="0"/>
                        </a:rPr>
                        <a:t>животного происхождения, (кроме скота, выращиваемого на убой)</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ctr">
                        <a:spcAft>
                          <a:spcPts val="0"/>
                        </a:spcAft>
                      </a:pPr>
                      <a:r>
                        <a:rPr lang="ru-RU" sz="1100" dirty="0">
                          <a:latin typeface="+mn-lt"/>
                          <a:cs typeface="Times New Roman" pitchFamily="18" charset="0"/>
                        </a:rPr>
                        <a:t>510.00.00.00.000</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just">
                        <a:spcAft>
                          <a:spcPts val="0"/>
                        </a:spcAft>
                      </a:pPr>
                      <a:r>
                        <a:rPr lang="ru-RU" sz="1100" dirty="0">
                          <a:latin typeface="+mn-lt"/>
                          <a:cs typeface="Times New Roman" pitchFamily="18" charset="0"/>
                        </a:rPr>
                        <a:t>Культивируемые ресурсы животного происхождения, неоднократно дающие продукцию</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extLst>
                  <a:ext uri="{0D108BD9-81ED-4DB2-BD59-A6C34878D82A}">
                    <a16:rowId xmlns="" xmlns:a16="http://schemas.microsoft.com/office/drawing/2014/main" val="10008"/>
                  </a:ext>
                </a:extLst>
              </a:tr>
              <a:tr h="168561">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ctr">
                        <a:spcAft>
                          <a:spcPts val="0"/>
                        </a:spcAft>
                      </a:pPr>
                      <a:r>
                        <a:rPr lang="ru-RU" sz="1100">
                          <a:latin typeface="+mn-lt"/>
                          <a:cs typeface="Times New Roman" pitchFamily="18" charset="0"/>
                        </a:rPr>
                        <a:t>11</a:t>
                      </a:r>
                      <a:endParaRPr lang="ru-RU" sz="110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spcAft>
                          <a:spcPts val="0"/>
                        </a:spcAft>
                      </a:pPr>
                      <a:r>
                        <a:rPr lang="ru-RU" sz="1100" dirty="0">
                          <a:latin typeface="+mn-lt"/>
                          <a:cs typeface="Times New Roman" pitchFamily="18" charset="0"/>
                        </a:rPr>
                        <a:t>   из них рабочий и продуктивный скот</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ctr">
                        <a:spcAft>
                          <a:spcPts val="0"/>
                        </a:spcAft>
                      </a:pPr>
                      <a:endParaRPr lang="ru-RU" sz="110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just">
                        <a:spcAft>
                          <a:spcPts val="0"/>
                        </a:spcAft>
                      </a:pPr>
                      <a:r>
                        <a:rPr lang="ru-RU" sz="1100" dirty="0">
                          <a:latin typeface="+mn-lt"/>
                          <a:cs typeface="Times New Roman" pitchFamily="18" charset="0"/>
                        </a:rPr>
                        <a:t>Не установлено полного соответствия</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extLst>
                  <a:ext uri="{0D108BD9-81ED-4DB2-BD59-A6C34878D82A}">
                    <a16:rowId xmlns="" xmlns:a16="http://schemas.microsoft.com/office/drawing/2014/main" val="10009"/>
                  </a:ext>
                </a:extLst>
              </a:tr>
              <a:tr h="325120">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ctr">
                        <a:spcAft>
                          <a:spcPts val="0"/>
                        </a:spcAft>
                      </a:pPr>
                      <a:r>
                        <a:rPr lang="ru-RU" sz="1100">
                          <a:latin typeface="+mn-lt"/>
                          <a:cs typeface="Times New Roman" pitchFamily="18" charset="0"/>
                        </a:rPr>
                        <a:t>12</a:t>
                      </a:r>
                      <a:endParaRPr lang="ru-RU" sz="110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spcAft>
                          <a:spcPts val="0"/>
                        </a:spcAft>
                      </a:pPr>
                      <a:r>
                        <a:rPr lang="ru-RU" sz="1100" dirty="0">
                          <a:latin typeface="+mn-lt"/>
                          <a:cs typeface="Times New Roman" pitchFamily="18" charset="0"/>
                        </a:rPr>
                        <a:t>растительного происхождения</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ctr">
                        <a:spcAft>
                          <a:spcPts val="0"/>
                        </a:spcAft>
                      </a:pPr>
                      <a:r>
                        <a:rPr lang="ru-RU" sz="1100">
                          <a:latin typeface="+mn-lt"/>
                          <a:cs typeface="Times New Roman" pitchFamily="18" charset="0"/>
                        </a:rPr>
                        <a:t>520.00.00.00</a:t>
                      </a:r>
                      <a:endParaRPr lang="ru-RU" sz="110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just">
                        <a:spcAft>
                          <a:spcPts val="0"/>
                        </a:spcAft>
                      </a:pPr>
                      <a:r>
                        <a:rPr lang="ru-RU" sz="1100" dirty="0">
                          <a:latin typeface="+mn-lt"/>
                          <a:cs typeface="Times New Roman" pitchFamily="18" charset="0"/>
                        </a:rPr>
                        <a:t>Культивируемые ресурсы растительного происхождения, неоднократно дающие продукцию</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extLst>
                  <a:ext uri="{0D108BD9-81ED-4DB2-BD59-A6C34878D82A}">
                    <a16:rowId xmlns="" xmlns:a16="http://schemas.microsoft.com/office/drawing/2014/main" val="10010"/>
                  </a:ext>
                </a:extLst>
              </a:tr>
              <a:tr h="337121">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ctr">
                        <a:spcAft>
                          <a:spcPts val="0"/>
                        </a:spcAft>
                      </a:pPr>
                      <a:r>
                        <a:rPr lang="ru-RU" sz="1100">
                          <a:latin typeface="+mn-lt"/>
                          <a:cs typeface="Times New Roman" pitchFamily="18" charset="0"/>
                        </a:rPr>
                        <a:t>13</a:t>
                      </a:r>
                      <a:endParaRPr lang="ru-RU" sz="110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spcAft>
                          <a:spcPts val="0"/>
                        </a:spcAft>
                      </a:pPr>
                      <a:r>
                        <a:rPr lang="ru-RU" sz="1100" dirty="0">
                          <a:latin typeface="+mn-lt"/>
                          <a:cs typeface="Times New Roman" pitchFamily="18" charset="0"/>
                        </a:rPr>
                        <a:t>Объекты, относящиеся к интеллектуальной собственности и продуктам интеллектуальной деятельности</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ctr">
                        <a:spcAft>
                          <a:spcPts val="0"/>
                        </a:spcAft>
                      </a:pPr>
                      <a:r>
                        <a:rPr lang="ru-RU" sz="1100">
                          <a:latin typeface="+mn-lt"/>
                          <a:cs typeface="Times New Roman" pitchFamily="18" charset="0"/>
                        </a:rPr>
                        <a:t>700.00.00.00</a:t>
                      </a:r>
                      <a:endParaRPr lang="ru-RU" sz="110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just">
                        <a:spcAft>
                          <a:spcPts val="0"/>
                        </a:spcAft>
                      </a:pPr>
                      <a:r>
                        <a:rPr lang="ru-RU" sz="1100" dirty="0">
                          <a:latin typeface="+mn-lt"/>
                          <a:cs typeface="Times New Roman" pitchFamily="18" charset="0"/>
                        </a:rPr>
                        <a:t>Объекты интеллектуальной собственности</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extLst>
                  <a:ext uri="{0D108BD9-81ED-4DB2-BD59-A6C34878D82A}">
                    <a16:rowId xmlns="" xmlns:a16="http://schemas.microsoft.com/office/drawing/2014/main" val="10011"/>
                  </a:ext>
                </a:extLst>
              </a:tr>
              <a:tr h="337121">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ctr">
                        <a:spcAft>
                          <a:spcPts val="0"/>
                        </a:spcAft>
                      </a:pPr>
                      <a:r>
                        <a:rPr lang="ru-RU" sz="1100">
                          <a:latin typeface="+mn-lt"/>
                          <a:cs typeface="Times New Roman" pitchFamily="18" charset="0"/>
                        </a:rPr>
                        <a:t>131</a:t>
                      </a:r>
                      <a:endParaRPr lang="ru-RU" sz="110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spcAft>
                          <a:spcPts val="0"/>
                        </a:spcAft>
                      </a:pPr>
                      <a:r>
                        <a:rPr lang="ru-RU" sz="1100" dirty="0">
                          <a:latin typeface="+mn-lt"/>
                          <a:cs typeface="Times New Roman" pitchFamily="18" charset="0"/>
                        </a:rPr>
                        <a:t>   из них: </a:t>
                      </a:r>
                      <a:br>
                        <a:rPr lang="ru-RU" sz="1100" dirty="0">
                          <a:latin typeface="+mn-lt"/>
                          <a:cs typeface="Times New Roman" pitchFamily="18" charset="0"/>
                        </a:rPr>
                      </a:br>
                      <a:r>
                        <a:rPr lang="ru-RU" sz="1100" dirty="0">
                          <a:latin typeface="+mn-lt"/>
                          <a:cs typeface="Times New Roman" pitchFamily="18" charset="0"/>
                        </a:rPr>
                        <a:t>научные исследования и разработки</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ctr">
                        <a:spcAft>
                          <a:spcPts val="0"/>
                        </a:spcAft>
                      </a:pPr>
                      <a:r>
                        <a:rPr lang="ru-RU" sz="1100" dirty="0">
                          <a:latin typeface="+mn-lt"/>
                          <a:cs typeface="Times New Roman" pitchFamily="18" charset="0"/>
                        </a:rPr>
                        <a:t>710.00.00.00</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just">
                        <a:spcAft>
                          <a:spcPts val="0"/>
                        </a:spcAft>
                      </a:pPr>
                      <a:r>
                        <a:rPr lang="ru-RU" sz="1100" dirty="0">
                          <a:latin typeface="+mn-lt"/>
                          <a:cs typeface="Times New Roman" pitchFamily="18" charset="0"/>
                        </a:rPr>
                        <a:t>Научные исследования и разработки</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extLst>
                  <a:ext uri="{0D108BD9-81ED-4DB2-BD59-A6C34878D82A}">
                    <a16:rowId xmlns="" xmlns:a16="http://schemas.microsoft.com/office/drawing/2014/main" val="10012"/>
                  </a:ext>
                </a:extLst>
              </a:tr>
              <a:tr h="337121">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ctr">
                        <a:spcAft>
                          <a:spcPts val="0"/>
                        </a:spcAft>
                      </a:pPr>
                      <a:r>
                        <a:rPr lang="en-US" sz="1100">
                          <a:latin typeface="+mn-lt"/>
                          <a:cs typeface="Times New Roman" pitchFamily="18" charset="0"/>
                        </a:rPr>
                        <a:t>132</a:t>
                      </a:r>
                      <a:endParaRPr lang="ru-RU" sz="110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spcAft>
                          <a:spcPts val="0"/>
                        </a:spcAft>
                      </a:pPr>
                      <a:r>
                        <a:rPr lang="ru-RU" sz="1100" dirty="0">
                          <a:latin typeface="+mn-lt"/>
                          <a:cs typeface="Times New Roman" pitchFamily="18" charset="0"/>
                        </a:rPr>
                        <a:t>разведка недр и оценка запасов полезных ископаемых, включая произведенные нематериальные поисковые активы</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ctr">
                        <a:spcAft>
                          <a:spcPts val="0"/>
                        </a:spcAft>
                      </a:pPr>
                      <a:r>
                        <a:rPr lang="ru-RU" sz="1100" dirty="0">
                          <a:latin typeface="+mn-lt"/>
                          <a:cs typeface="Times New Roman" pitchFamily="18" charset="0"/>
                        </a:rPr>
                        <a:t>720.00.00.00</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just">
                        <a:spcAft>
                          <a:spcPts val="0"/>
                        </a:spcAft>
                      </a:pPr>
                      <a:r>
                        <a:rPr lang="ru-RU" sz="1100" dirty="0">
                          <a:latin typeface="+mn-lt"/>
                          <a:cs typeface="Times New Roman" pitchFamily="18" charset="0"/>
                        </a:rPr>
                        <a:t>Расходы на разведку недр и оценку запасов полезных ископаемых</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extLst>
                  <a:ext uri="{0D108BD9-81ED-4DB2-BD59-A6C34878D82A}">
                    <a16:rowId xmlns="" xmlns:a16="http://schemas.microsoft.com/office/drawing/2014/main" val="10013"/>
                  </a:ext>
                </a:extLst>
              </a:tr>
              <a:tr h="168561">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ctr">
                        <a:spcAft>
                          <a:spcPts val="0"/>
                        </a:spcAft>
                      </a:pPr>
                      <a:r>
                        <a:rPr lang="en-US" sz="1100">
                          <a:latin typeface="+mn-lt"/>
                          <a:cs typeface="Times New Roman" pitchFamily="18" charset="0"/>
                        </a:rPr>
                        <a:t>133</a:t>
                      </a:r>
                      <a:endParaRPr lang="ru-RU" sz="110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spcAft>
                          <a:spcPts val="0"/>
                        </a:spcAft>
                      </a:pPr>
                      <a:r>
                        <a:rPr lang="ru-RU" sz="1100" dirty="0">
                          <a:latin typeface="+mn-lt"/>
                          <a:cs typeface="Times New Roman" pitchFamily="18" charset="0"/>
                        </a:rPr>
                        <a:t>программное обеспечение</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ctr">
                        <a:spcAft>
                          <a:spcPts val="0"/>
                        </a:spcAft>
                      </a:pPr>
                      <a:r>
                        <a:rPr lang="ru-RU" sz="1100">
                          <a:latin typeface="+mn-lt"/>
                          <a:cs typeface="Times New Roman" pitchFamily="18" charset="0"/>
                        </a:rPr>
                        <a:t>731.00.00.00</a:t>
                      </a:r>
                      <a:endParaRPr lang="ru-RU" sz="110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just">
                        <a:spcAft>
                          <a:spcPts val="0"/>
                        </a:spcAft>
                      </a:pPr>
                      <a:r>
                        <a:rPr lang="ru-RU" sz="1100" dirty="0">
                          <a:latin typeface="+mn-lt"/>
                          <a:cs typeface="Times New Roman" pitchFamily="18" charset="0"/>
                        </a:rPr>
                        <a:t>Программное обеспечение</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extLst>
                  <a:ext uri="{0D108BD9-81ED-4DB2-BD59-A6C34878D82A}">
                    <a16:rowId xmlns="" xmlns:a16="http://schemas.microsoft.com/office/drawing/2014/main" val="10014"/>
                  </a:ext>
                </a:extLst>
              </a:tr>
              <a:tr h="168561">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ctr">
                        <a:spcAft>
                          <a:spcPts val="0"/>
                        </a:spcAft>
                      </a:pPr>
                      <a:r>
                        <a:rPr lang="en-US" sz="1100">
                          <a:latin typeface="+mn-lt"/>
                          <a:cs typeface="Times New Roman" pitchFamily="18" charset="0"/>
                        </a:rPr>
                        <a:t>134</a:t>
                      </a:r>
                      <a:endParaRPr lang="ru-RU" sz="110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spcAft>
                          <a:spcPts val="0"/>
                        </a:spcAft>
                      </a:pPr>
                      <a:r>
                        <a:rPr lang="ru-RU" sz="1100" dirty="0">
                          <a:latin typeface="+mn-lt"/>
                          <a:cs typeface="Times New Roman" pitchFamily="18" charset="0"/>
                        </a:rPr>
                        <a:t>базы данных </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ctr">
                        <a:spcAft>
                          <a:spcPts val="0"/>
                        </a:spcAft>
                      </a:pPr>
                      <a:r>
                        <a:rPr lang="ru-RU" sz="1100">
                          <a:latin typeface="+mn-lt"/>
                          <a:cs typeface="Times New Roman" pitchFamily="18" charset="0"/>
                        </a:rPr>
                        <a:t>732.00.00.00</a:t>
                      </a:r>
                      <a:endParaRPr lang="ru-RU" sz="110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just">
                        <a:spcAft>
                          <a:spcPts val="0"/>
                        </a:spcAft>
                      </a:pPr>
                      <a:r>
                        <a:rPr lang="ru-RU" sz="1100" dirty="0">
                          <a:latin typeface="+mn-lt"/>
                          <a:cs typeface="Times New Roman" pitchFamily="18" charset="0"/>
                        </a:rPr>
                        <a:t>Базы данных</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extLst>
                  <a:ext uri="{0D108BD9-81ED-4DB2-BD59-A6C34878D82A}">
                    <a16:rowId xmlns="" xmlns:a16="http://schemas.microsoft.com/office/drawing/2014/main" val="10015"/>
                  </a:ext>
                </a:extLst>
              </a:tr>
              <a:tr h="337121">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ctr">
                        <a:spcAft>
                          <a:spcPts val="0"/>
                        </a:spcAft>
                      </a:pPr>
                      <a:r>
                        <a:rPr lang="en-US" sz="1100">
                          <a:latin typeface="+mn-lt"/>
                          <a:cs typeface="Times New Roman" pitchFamily="18" charset="0"/>
                        </a:rPr>
                        <a:t>135</a:t>
                      </a:r>
                      <a:endParaRPr lang="ru-RU" sz="110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spcAft>
                          <a:spcPts val="0"/>
                        </a:spcAft>
                      </a:pPr>
                      <a:r>
                        <a:rPr lang="ru-RU" sz="1100" dirty="0">
                          <a:latin typeface="+mn-lt"/>
                          <a:cs typeface="Times New Roman" pitchFamily="18" charset="0"/>
                        </a:rPr>
                        <a:t>оригиналы произведений развлекательного жанра, литературы и искусства</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ctr">
                        <a:spcAft>
                          <a:spcPts val="0"/>
                        </a:spcAft>
                      </a:pPr>
                      <a:r>
                        <a:rPr lang="ru-RU" sz="1100">
                          <a:latin typeface="+mn-lt"/>
                          <a:cs typeface="Times New Roman" pitchFamily="18" charset="0"/>
                        </a:rPr>
                        <a:t>740.00.00.00</a:t>
                      </a:r>
                      <a:endParaRPr lang="ru-RU" sz="110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just">
                        <a:spcAft>
                          <a:spcPts val="0"/>
                        </a:spcAft>
                      </a:pPr>
                      <a:r>
                        <a:rPr lang="ru-RU" sz="1100" dirty="0">
                          <a:latin typeface="+mn-lt"/>
                          <a:cs typeface="Times New Roman" pitchFamily="18" charset="0"/>
                        </a:rPr>
                        <a:t>Оригиналы произведений развлекательного жанра, литературы и искусства</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extLst>
                  <a:ext uri="{0D108BD9-81ED-4DB2-BD59-A6C34878D82A}">
                    <a16:rowId xmlns="" xmlns:a16="http://schemas.microsoft.com/office/drawing/2014/main" val="10016"/>
                  </a:ext>
                </a:extLst>
              </a:tr>
              <a:tr h="168561">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ctr">
                        <a:spcAft>
                          <a:spcPts val="0"/>
                        </a:spcAft>
                      </a:pPr>
                      <a:r>
                        <a:rPr lang="ru-RU" sz="1100">
                          <a:latin typeface="+mn-lt"/>
                          <a:cs typeface="Times New Roman" pitchFamily="18" charset="0"/>
                        </a:rPr>
                        <a:t>14</a:t>
                      </a:r>
                      <a:endParaRPr lang="ru-RU" sz="110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spcAft>
                          <a:spcPts val="0"/>
                        </a:spcAft>
                      </a:pPr>
                      <a:r>
                        <a:rPr lang="ru-RU" sz="1100" dirty="0">
                          <a:latin typeface="+mn-lt"/>
                          <a:cs typeface="Times New Roman" pitchFamily="18" charset="0"/>
                        </a:rPr>
                        <a:t>Другие, не перечисленные выше, виды основных фондов</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ctr">
                        <a:spcAft>
                          <a:spcPts val="0"/>
                        </a:spcAft>
                      </a:pPr>
                      <a:endParaRPr lang="ru-RU" sz="110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just">
                        <a:spcAft>
                          <a:spcPts val="0"/>
                        </a:spcAft>
                      </a:pPr>
                      <a:r>
                        <a:rPr lang="ru-RU" sz="1100" dirty="0">
                          <a:latin typeface="+mn-lt"/>
                          <a:cs typeface="Times New Roman" pitchFamily="18" charset="0"/>
                        </a:rPr>
                        <a:t>Не установлено полного соответствия</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extLst>
                  <a:ext uri="{0D108BD9-81ED-4DB2-BD59-A6C34878D82A}">
                    <a16:rowId xmlns="" xmlns:a16="http://schemas.microsoft.com/office/drawing/2014/main" val="10017"/>
                  </a:ext>
                </a:extLst>
              </a:tr>
              <a:tr h="337121">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ctr">
                        <a:spcAft>
                          <a:spcPts val="0"/>
                        </a:spcAft>
                      </a:pPr>
                      <a:r>
                        <a:rPr lang="en-US" sz="1100">
                          <a:latin typeface="+mn-lt"/>
                          <a:cs typeface="Times New Roman" pitchFamily="18" charset="0"/>
                        </a:rPr>
                        <a:t>141</a:t>
                      </a:r>
                      <a:endParaRPr lang="ru-RU" sz="110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spcAft>
                          <a:spcPts val="0"/>
                        </a:spcAft>
                      </a:pPr>
                      <a:r>
                        <a:rPr lang="ru-RU" sz="1100" dirty="0">
                          <a:latin typeface="+mn-lt"/>
                          <a:cs typeface="Times New Roman" pitchFamily="18" charset="0"/>
                        </a:rPr>
                        <a:t>   из них:</a:t>
                      </a:r>
                      <a:br>
                        <a:rPr lang="ru-RU" sz="1100" dirty="0">
                          <a:latin typeface="+mn-lt"/>
                          <a:cs typeface="Times New Roman" pitchFamily="18" charset="0"/>
                        </a:rPr>
                      </a:br>
                      <a:r>
                        <a:rPr lang="ru-RU" sz="1100" dirty="0">
                          <a:latin typeface="+mn-lt"/>
                          <a:cs typeface="Times New Roman" pitchFamily="18" charset="0"/>
                        </a:rPr>
                        <a:t>капитальные вложения на коренное улучшение земель</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ctr">
                        <a:spcAft>
                          <a:spcPts val="0"/>
                        </a:spcAft>
                      </a:pPr>
                      <a:r>
                        <a:rPr lang="ru-RU" sz="1100" dirty="0" smtClean="0">
                          <a:latin typeface="+mn-lt"/>
                          <a:cs typeface="Times New Roman" pitchFamily="18" charset="0"/>
                        </a:rPr>
                        <a:t>230.00.00.00</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just">
                        <a:spcAft>
                          <a:spcPts val="0"/>
                        </a:spcAft>
                      </a:pPr>
                      <a:r>
                        <a:rPr lang="ru-RU" sz="1100" dirty="0">
                          <a:latin typeface="+mn-lt"/>
                          <a:cs typeface="Times New Roman" pitchFamily="18" charset="0"/>
                        </a:rPr>
                        <a:t>Прочие расходы на улучшение земель, не включенные в другие группировки</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extLst>
                  <a:ext uri="{0D108BD9-81ED-4DB2-BD59-A6C34878D82A}">
                    <a16:rowId xmlns="" xmlns:a16="http://schemas.microsoft.com/office/drawing/2014/main" val="10018"/>
                  </a:ext>
                </a:extLst>
              </a:tr>
              <a:tr h="337121">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ctr">
                        <a:spcAft>
                          <a:spcPts val="0"/>
                        </a:spcAft>
                      </a:pPr>
                      <a:r>
                        <a:rPr lang="ru-RU" sz="1100">
                          <a:latin typeface="+mn-lt"/>
                          <a:cs typeface="Times New Roman" pitchFamily="18" charset="0"/>
                        </a:rPr>
                        <a:t>142</a:t>
                      </a:r>
                      <a:endParaRPr lang="ru-RU" sz="110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spcAft>
                          <a:spcPts val="0"/>
                        </a:spcAft>
                      </a:pPr>
                      <a:r>
                        <a:rPr lang="ru-RU" sz="1100" dirty="0">
                          <a:latin typeface="+mn-lt"/>
                          <a:cs typeface="Times New Roman" pitchFamily="18" charset="0"/>
                        </a:rPr>
                        <a:t>расходы на передачу прав собственности на непроизведенные активы</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ctr">
                        <a:spcAft>
                          <a:spcPts val="0"/>
                        </a:spcAft>
                      </a:pPr>
                      <a:r>
                        <a:rPr lang="ru-RU" sz="1100" dirty="0">
                          <a:latin typeface="+mn-lt"/>
                          <a:cs typeface="Times New Roman" pitchFamily="18" charset="0"/>
                        </a:rPr>
                        <a:t>600.00.00.00</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tc>
                  <a:txBody>
                    <a:bodyPr/>
                    <a:lstStyle>
                      <a:defPPr>
                        <a:defRPr lang="ru-RU"/>
                      </a:defPPr>
                      <a:lvl1pPr marL="0" algn="l" defTabSz="685766" rtl="0" eaLnBrk="1" latinLnBrk="0" hangingPunct="1">
                        <a:defRPr sz="1400" kern="1200">
                          <a:solidFill>
                            <a:schemeClr val="dk1"/>
                          </a:solidFill>
                          <a:latin typeface="Arial"/>
                        </a:defRPr>
                      </a:lvl1pPr>
                      <a:lvl2pPr marL="342884" algn="l" defTabSz="685766" rtl="0" eaLnBrk="1" latinLnBrk="0" hangingPunct="1">
                        <a:defRPr sz="1400" kern="1200">
                          <a:solidFill>
                            <a:schemeClr val="dk1"/>
                          </a:solidFill>
                          <a:latin typeface="Arial"/>
                        </a:defRPr>
                      </a:lvl2pPr>
                      <a:lvl3pPr marL="685766" algn="l" defTabSz="685766" rtl="0" eaLnBrk="1" latinLnBrk="0" hangingPunct="1">
                        <a:defRPr sz="1400" kern="1200">
                          <a:solidFill>
                            <a:schemeClr val="dk1"/>
                          </a:solidFill>
                          <a:latin typeface="Arial"/>
                        </a:defRPr>
                      </a:lvl3pPr>
                      <a:lvl4pPr marL="1028649" algn="l" defTabSz="685766" rtl="0" eaLnBrk="1" latinLnBrk="0" hangingPunct="1">
                        <a:defRPr sz="1400" kern="1200">
                          <a:solidFill>
                            <a:schemeClr val="dk1"/>
                          </a:solidFill>
                          <a:latin typeface="Arial"/>
                        </a:defRPr>
                      </a:lvl4pPr>
                      <a:lvl5pPr marL="1371532" algn="l" defTabSz="685766" rtl="0" eaLnBrk="1" latinLnBrk="0" hangingPunct="1">
                        <a:defRPr sz="1400" kern="1200">
                          <a:solidFill>
                            <a:schemeClr val="dk1"/>
                          </a:solidFill>
                          <a:latin typeface="Arial"/>
                        </a:defRPr>
                      </a:lvl5pPr>
                      <a:lvl6pPr marL="1714415" algn="l" defTabSz="685766" rtl="0" eaLnBrk="1" latinLnBrk="0" hangingPunct="1">
                        <a:defRPr sz="1400" kern="1200">
                          <a:solidFill>
                            <a:schemeClr val="dk1"/>
                          </a:solidFill>
                          <a:latin typeface="Arial"/>
                        </a:defRPr>
                      </a:lvl6pPr>
                      <a:lvl7pPr marL="2057297" algn="l" defTabSz="685766" rtl="0" eaLnBrk="1" latinLnBrk="0" hangingPunct="1">
                        <a:defRPr sz="1400" kern="1200">
                          <a:solidFill>
                            <a:schemeClr val="dk1"/>
                          </a:solidFill>
                          <a:latin typeface="Arial"/>
                        </a:defRPr>
                      </a:lvl7pPr>
                      <a:lvl8pPr marL="2400180" algn="l" defTabSz="685766" rtl="0" eaLnBrk="1" latinLnBrk="0" hangingPunct="1">
                        <a:defRPr sz="1400" kern="1200">
                          <a:solidFill>
                            <a:schemeClr val="dk1"/>
                          </a:solidFill>
                          <a:latin typeface="Arial"/>
                        </a:defRPr>
                      </a:lvl8pPr>
                      <a:lvl9pPr marL="2743064" algn="l" defTabSz="685766" rtl="0" eaLnBrk="1" latinLnBrk="0" hangingPunct="1">
                        <a:defRPr sz="1400" kern="1200">
                          <a:solidFill>
                            <a:schemeClr val="dk1"/>
                          </a:solidFill>
                          <a:latin typeface="Arial"/>
                        </a:defRPr>
                      </a:lvl9pPr>
                    </a:lstStyle>
                    <a:p>
                      <a:pPr algn="just">
                        <a:spcAft>
                          <a:spcPts val="0"/>
                        </a:spcAft>
                      </a:pPr>
                      <a:r>
                        <a:rPr lang="ru-RU" sz="1100" dirty="0">
                          <a:latin typeface="+mn-lt"/>
                          <a:cs typeface="Times New Roman" pitchFamily="18" charset="0"/>
                        </a:rPr>
                        <a:t>Расходы на передачу прав собственности на </a:t>
                      </a:r>
                      <a:r>
                        <a:rPr lang="ru-RU" sz="1100" dirty="0" err="1">
                          <a:latin typeface="+mn-lt"/>
                          <a:cs typeface="Times New Roman" pitchFamily="18" charset="0"/>
                        </a:rPr>
                        <a:t>непроизведенные</a:t>
                      </a:r>
                      <a:r>
                        <a:rPr lang="ru-RU" sz="1100" dirty="0">
                          <a:latin typeface="+mn-lt"/>
                          <a:cs typeface="Times New Roman" pitchFamily="18" charset="0"/>
                        </a:rPr>
                        <a:t> активы</a:t>
                      </a:r>
                      <a:endParaRPr lang="ru-RU" sz="1100" dirty="0">
                        <a:latin typeface="+mn-lt"/>
                        <a:ea typeface="Times New Roman"/>
                        <a:cs typeface="Times New Roman" pitchFamily="18" charset="0"/>
                      </a:endParaRPr>
                    </a:p>
                  </a:txBody>
                  <a:tcPr marL="58000" marR="5800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E8FF"/>
                    </a:solidFill>
                  </a:tcPr>
                </a:tc>
                <a:extLst>
                  <a:ext uri="{0D108BD9-81ED-4DB2-BD59-A6C34878D82A}">
                    <a16:rowId xmlns="" xmlns:a16="http://schemas.microsoft.com/office/drawing/2014/main" val="10019"/>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799" y="1451610"/>
            <a:ext cx="9212581" cy="2000250"/>
          </a:xfrm>
        </p:spPr>
        <p:txBody>
          <a:bodyPr>
            <a:normAutofit/>
          </a:bodyPr>
          <a:lstStyle/>
          <a:p>
            <a:pPr lvl="0"/>
            <a:endParaRPr lang="ru-RU" dirty="0"/>
          </a:p>
        </p:txBody>
      </p:sp>
      <p:sp>
        <p:nvSpPr>
          <p:cNvPr id="3" name="Текст 2"/>
          <p:cNvSpPr>
            <a:spLocks noGrp="1"/>
          </p:cNvSpPr>
          <p:nvPr>
            <p:ph type="body" sz="quarter" idx="12"/>
          </p:nvPr>
        </p:nvSpPr>
        <p:spPr>
          <a:xfrm>
            <a:off x="685799" y="1102069"/>
            <a:ext cx="9368955" cy="100567"/>
          </a:xfrm>
        </p:spPr>
        <p:txBody>
          <a:bodyPr/>
          <a:lstStyle/>
          <a:p>
            <a:pPr lvl="0"/>
            <a:endParaRPr lang="ru-RU" dirty="0"/>
          </a:p>
        </p:txBody>
      </p:sp>
      <p:pic>
        <p:nvPicPr>
          <p:cNvPr id="4" name="Рисунок 3"/>
          <p:cNvPicPr/>
          <p:nvPr/>
        </p:nvPicPr>
        <p:blipFill>
          <a:blip r:embed="rId2" cstate="print"/>
          <a:stretch>
            <a:fillRect/>
          </a:stretch>
        </p:blipFill>
        <p:spPr>
          <a:xfrm>
            <a:off x="555170" y="720090"/>
            <a:ext cx="11427825" cy="5876653"/>
          </a:xfrm>
          <a:prstGeom prst="rect">
            <a:avLst/>
          </a:prstGeom>
          <a:solidFill>
            <a:schemeClr val="accent4">
              <a:lumMod val="40000"/>
              <a:lumOff val="60000"/>
            </a:schemeClr>
          </a:solidFill>
          <a:ln>
            <a:noFill/>
          </a:ln>
        </p:spPr>
      </p:pic>
      <p:sp>
        <p:nvSpPr>
          <p:cNvPr id="6" name="Скругленная прямоугольная выноска 5"/>
          <p:cNvSpPr/>
          <p:nvPr/>
        </p:nvSpPr>
        <p:spPr>
          <a:xfrm>
            <a:off x="3037114" y="2362200"/>
            <a:ext cx="3694131" cy="1371600"/>
          </a:xfrm>
          <a:prstGeom prst="wedgeRoundRectCallout">
            <a:avLst>
              <a:gd name="adj1" fmla="val -55455"/>
              <a:gd name="adj2" fmla="val 87771"/>
              <a:gd name="adj3" fmla="val 16667"/>
            </a:avLst>
          </a:prstGeom>
          <a:solidFill>
            <a:srgbClr val="D9D8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кругленная прямоугольная выноска 6"/>
          <p:cNvSpPr/>
          <p:nvPr/>
        </p:nvSpPr>
        <p:spPr>
          <a:xfrm>
            <a:off x="7358743" y="3461657"/>
            <a:ext cx="3472543" cy="1741714"/>
          </a:xfrm>
          <a:prstGeom prst="wedgeRoundRectCallout">
            <a:avLst>
              <a:gd name="adj1" fmla="val -181925"/>
              <a:gd name="adj2" fmla="val 7856"/>
              <a:gd name="adj3" fmla="val 16667"/>
            </a:avLst>
          </a:prstGeom>
          <a:solidFill>
            <a:srgbClr val="CFE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кругленная прямоугольная выноска 7"/>
          <p:cNvSpPr/>
          <p:nvPr/>
        </p:nvSpPr>
        <p:spPr>
          <a:xfrm>
            <a:off x="2983230" y="5300245"/>
            <a:ext cx="5817870" cy="1451610"/>
          </a:xfrm>
          <a:prstGeom prst="wedgeRoundRectCallout">
            <a:avLst>
              <a:gd name="adj1" fmla="val -53184"/>
              <a:gd name="adj2" fmla="val -91043"/>
              <a:gd name="adj3" fmla="val 16667"/>
            </a:avLst>
          </a:prstGeom>
          <a:solidFill>
            <a:srgbClr val="D3F5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800" dirty="0">
                <a:solidFill>
                  <a:srgbClr val="002060"/>
                </a:solidFill>
                <a:cs typeface="Times New Roman" pitchFamily="18" charset="0"/>
              </a:rPr>
              <a:t>Примерами </a:t>
            </a:r>
            <a:r>
              <a:rPr lang="ru-RU" sz="800" b="1" dirty="0">
                <a:solidFill>
                  <a:srgbClr val="002060"/>
                </a:solidFill>
                <a:cs typeface="Times New Roman" pitchFamily="18" charset="0"/>
              </a:rPr>
              <a:t>сооружений </a:t>
            </a:r>
            <a:r>
              <a:rPr lang="ru-RU" sz="800" dirty="0">
                <a:solidFill>
                  <a:srgbClr val="002060"/>
                </a:solidFill>
                <a:cs typeface="Times New Roman" pitchFamily="18" charset="0"/>
              </a:rPr>
              <a:t>могут служить такие объекты как:</a:t>
            </a:r>
          </a:p>
          <a:p>
            <a:pPr>
              <a:buFont typeface="Arial" pitchFamily="34" charset="0"/>
              <a:buChar char="•"/>
            </a:pPr>
            <a:r>
              <a:rPr lang="ru-RU" sz="800" dirty="0" smtClean="0">
                <a:solidFill>
                  <a:srgbClr val="002060"/>
                </a:solidFill>
                <a:cs typeface="Times New Roman" pitchFamily="18" charset="0"/>
              </a:rPr>
              <a:t> магистрали</a:t>
            </a:r>
            <a:r>
              <a:rPr lang="ru-RU" sz="800" dirty="0">
                <a:solidFill>
                  <a:srgbClr val="002060"/>
                </a:solidFill>
                <a:cs typeface="Times New Roman" pitchFamily="18" charset="0"/>
              </a:rPr>
              <a:t>, улицы, автомобильные, железные дороги, взлетно-посадочные полосы аэродромов; </a:t>
            </a:r>
          </a:p>
          <a:p>
            <a:pPr>
              <a:buFont typeface="Arial" pitchFamily="34" charset="0"/>
              <a:buChar char="•"/>
            </a:pPr>
            <a:r>
              <a:rPr lang="ru-RU" sz="800" dirty="0" smtClean="0">
                <a:solidFill>
                  <a:srgbClr val="002060"/>
                </a:solidFill>
                <a:cs typeface="Times New Roman" pitchFamily="18" charset="0"/>
              </a:rPr>
              <a:t> мосты</a:t>
            </a:r>
            <a:r>
              <a:rPr lang="ru-RU" sz="800" dirty="0">
                <a:solidFill>
                  <a:srgbClr val="002060"/>
                </a:solidFill>
                <a:cs typeface="Times New Roman" pitchFamily="18" charset="0"/>
              </a:rPr>
              <a:t>, эстакады, тоннели; </a:t>
            </a:r>
          </a:p>
          <a:p>
            <a:pPr>
              <a:buFont typeface="Arial" pitchFamily="34" charset="0"/>
              <a:buChar char="•"/>
            </a:pPr>
            <a:r>
              <a:rPr lang="ru-RU" sz="800" dirty="0" smtClean="0">
                <a:solidFill>
                  <a:srgbClr val="002060"/>
                </a:solidFill>
                <a:cs typeface="Times New Roman" pitchFamily="18" charset="0"/>
              </a:rPr>
              <a:t> водные </a:t>
            </a:r>
            <a:r>
              <a:rPr lang="ru-RU" sz="800" dirty="0">
                <a:solidFill>
                  <a:srgbClr val="002060"/>
                </a:solidFill>
                <a:cs typeface="Times New Roman" pitchFamily="18" charset="0"/>
              </a:rPr>
              <a:t>магистрали, плотины и другие гидротехнические сооружения; </a:t>
            </a:r>
          </a:p>
          <a:p>
            <a:pPr>
              <a:buFont typeface="Arial" pitchFamily="34" charset="0"/>
              <a:buChar char="•"/>
            </a:pPr>
            <a:r>
              <a:rPr lang="ru-RU" sz="800" dirty="0" smtClean="0">
                <a:solidFill>
                  <a:srgbClr val="002060"/>
                </a:solidFill>
                <a:cs typeface="Times New Roman" pitchFamily="18" charset="0"/>
              </a:rPr>
              <a:t> магистральные </a:t>
            </a:r>
            <a:r>
              <a:rPr lang="ru-RU" sz="800" dirty="0">
                <a:solidFill>
                  <a:srgbClr val="002060"/>
                </a:solidFill>
                <a:cs typeface="Times New Roman" pitchFamily="18" charset="0"/>
              </a:rPr>
              <a:t>трубопроводы, линии связи и электропередачи; </a:t>
            </a:r>
          </a:p>
          <a:p>
            <a:pPr>
              <a:buFont typeface="Arial" pitchFamily="34" charset="0"/>
              <a:buChar char="•"/>
            </a:pPr>
            <a:r>
              <a:rPr lang="ru-RU" sz="800" dirty="0" smtClean="0">
                <a:solidFill>
                  <a:srgbClr val="002060"/>
                </a:solidFill>
                <a:cs typeface="Times New Roman" pitchFamily="18" charset="0"/>
              </a:rPr>
              <a:t> местные </a:t>
            </a:r>
            <a:r>
              <a:rPr lang="ru-RU" sz="800" dirty="0">
                <a:solidFill>
                  <a:srgbClr val="002060"/>
                </a:solidFill>
                <a:cs typeface="Times New Roman" pitchFamily="18" charset="0"/>
              </a:rPr>
              <a:t>трубопроводы, шахты и сооружения для отдыха, развлечений и проведения досуга.</a:t>
            </a:r>
          </a:p>
          <a:p>
            <a:pPr>
              <a:buFont typeface="Wingdings" pitchFamily="2" charset="2"/>
              <a:buNone/>
            </a:pPr>
            <a:endParaRPr lang="ru-RU" sz="800" dirty="0">
              <a:solidFill>
                <a:srgbClr val="002060"/>
              </a:solidFill>
              <a:cs typeface="Times New Roman" pitchFamily="18" charset="0"/>
            </a:endParaRPr>
          </a:p>
          <a:p>
            <a:r>
              <a:rPr lang="ru-RU" sz="800" dirty="0">
                <a:solidFill>
                  <a:srgbClr val="002060"/>
                </a:solidFill>
                <a:cs typeface="Times New Roman" pitchFamily="18" charset="0"/>
              </a:rPr>
              <a:t>Сооружения являются объектами, прочно связанными с землей. Например, различного рода емкости для хранения различного рода веществ, установленные на фундаменты или иным способом прочно связанные с землей</a:t>
            </a:r>
            <a:r>
              <a:rPr lang="ru-RU" sz="1000" dirty="0">
                <a:solidFill>
                  <a:srgbClr val="002060"/>
                </a:solidFill>
                <a:latin typeface="Times New Roman" pitchFamily="18" charset="0"/>
                <a:cs typeface="Times New Roman" pitchFamily="18" charset="0"/>
              </a:rPr>
              <a:t>.</a:t>
            </a:r>
          </a:p>
        </p:txBody>
      </p:sp>
      <p:sp>
        <p:nvSpPr>
          <p:cNvPr id="5" name="Прямоугольник 4"/>
          <p:cNvSpPr/>
          <p:nvPr/>
        </p:nvSpPr>
        <p:spPr>
          <a:xfrm>
            <a:off x="3102429" y="2427514"/>
            <a:ext cx="3412670" cy="1323439"/>
          </a:xfrm>
          <a:prstGeom prst="rect">
            <a:avLst/>
          </a:prstGeom>
        </p:spPr>
        <p:txBody>
          <a:bodyPr wrap="square">
            <a:spAutoFit/>
          </a:bodyPr>
          <a:lstStyle/>
          <a:p>
            <a:pPr defTabSz="685800">
              <a:defRPr/>
            </a:pPr>
            <a:r>
              <a:rPr lang="ru-RU" sz="800" b="1" dirty="0">
                <a:solidFill>
                  <a:srgbClr val="E36846"/>
                </a:solidFill>
                <a:cs typeface="Times New Roman" pitchFamily="18" charset="0"/>
              </a:rPr>
              <a:t>Обращаем </a:t>
            </a:r>
            <a:r>
              <a:rPr lang="ru-RU" sz="800" b="1" dirty="0" smtClean="0">
                <a:solidFill>
                  <a:srgbClr val="E36846"/>
                </a:solidFill>
                <a:cs typeface="Times New Roman" pitchFamily="18" charset="0"/>
              </a:rPr>
              <a:t>Ваше </a:t>
            </a:r>
            <a:r>
              <a:rPr lang="ru-RU" sz="800" b="1" dirty="0">
                <a:solidFill>
                  <a:srgbClr val="E36846"/>
                </a:solidFill>
                <a:cs typeface="Times New Roman" pitchFamily="18" charset="0"/>
              </a:rPr>
              <a:t>внимание</a:t>
            </a:r>
            <a:r>
              <a:rPr lang="ru-RU" sz="800" dirty="0">
                <a:solidFill>
                  <a:srgbClr val="002060"/>
                </a:solidFill>
                <a:cs typeface="Times New Roman" pitchFamily="18" charset="0"/>
              </a:rPr>
              <a:t>, </a:t>
            </a:r>
            <a:r>
              <a:rPr lang="ru-RU" sz="800" b="1" dirty="0">
                <a:solidFill>
                  <a:srgbClr val="002060"/>
                </a:solidFill>
                <a:cs typeface="Times New Roman" pitchFamily="18" charset="0"/>
              </a:rPr>
              <a:t>что модульные строения (здания) </a:t>
            </a:r>
            <a:r>
              <a:rPr lang="ru-RU" sz="800" dirty="0">
                <a:solidFill>
                  <a:srgbClr val="002060"/>
                </a:solidFill>
                <a:cs typeface="Times New Roman" pitchFamily="18" charset="0"/>
              </a:rPr>
              <a:t>(такие как детские сады, школы, фельдшерско-акушерские пункты (</a:t>
            </a:r>
            <a:r>
              <a:rPr lang="ru-RU" sz="800" dirty="0" err="1">
                <a:solidFill>
                  <a:srgbClr val="002060"/>
                </a:solidFill>
                <a:cs typeface="Times New Roman" pitchFamily="18" charset="0"/>
              </a:rPr>
              <a:t>ФАПы</a:t>
            </a:r>
            <a:r>
              <a:rPr lang="ru-RU" sz="800" dirty="0">
                <a:solidFill>
                  <a:srgbClr val="002060"/>
                </a:solidFill>
                <a:cs typeface="Times New Roman" pitchFamily="18" charset="0"/>
              </a:rPr>
              <a:t>) и т.п.) относятся к зданиям, а не сооружениям. </a:t>
            </a:r>
          </a:p>
          <a:p>
            <a:r>
              <a:rPr lang="ru-RU" sz="800" b="1" dirty="0">
                <a:solidFill>
                  <a:srgbClr val="002060"/>
                </a:solidFill>
                <a:cs typeface="Times New Roman" pitchFamily="18" charset="0"/>
              </a:rPr>
              <a:t>Относятся к нежилым зданиям и не учитываются в строке 03:</a:t>
            </a:r>
          </a:p>
          <a:p>
            <a:pPr>
              <a:buFont typeface="Arial" pitchFamily="34" charset="0"/>
              <a:buChar char="•"/>
            </a:pPr>
            <a:r>
              <a:rPr lang="ru-RU" sz="800" dirty="0" smtClean="0">
                <a:solidFill>
                  <a:srgbClr val="002060"/>
                </a:solidFill>
                <a:cs typeface="Times New Roman" pitchFamily="18" charset="0"/>
              </a:rPr>
              <a:t> здания </a:t>
            </a:r>
            <a:r>
              <a:rPr lang="ru-RU" sz="800" dirty="0">
                <a:solidFill>
                  <a:srgbClr val="002060"/>
                </a:solidFill>
                <a:cs typeface="Times New Roman" pitchFamily="18" charset="0"/>
              </a:rPr>
              <a:t>кратковременного проживания - гостиниц (общего типа и туристских), общежитий гостиничного типа, жилых помещений мотелей и кемпингов, оздоровительных учреждений (включая их спальные корпуса);</a:t>
            </a:r>
          </a:p>
          <a:p>
            <a:pPr>
              <a:buFont typeface="Arial" pitchFamily="34" charset="0"/>
              <a:buChar char="•"/>
            </a:pPr>
            <a:r>
              <a:rPr lang="ru-RU" sz="800" dirty="0" smtClean="0">
                <a:solidFill>
                  <a:srgbClr val="002060"/>
                </a:solidFill>
                <a:cs typeface="Times New Roman" pitchFamily="18" charset="0"/>
              </a:rPr>
              <a:t> колонии</a:t>
            </a:r>
            <a:r>
              <a:rPr lang="ru-RU" sz="800" dirty="0">
                <a:solidFill>
                  <a:srgbClr val="002060"/>
                </a:solidFill>
                <a:cs typeface="Times New Roman" pitchFamily="18" charset="0"/>
              </a:rPr>
              <a:t>, тюрьмы, следственные изоляторы, казармы для заключенных, армейские казармы.</a:t>
            </a:r>
          </a:p>
        </p:txBody>
      </p:sp>
      <p:sp>
        <p:nvSpPr>
          <p:cNvPr id="9" name="Прямоугольник 8"/>
          <p:cNvSpPr/>
          <p:nvPr/>
        </p:nvSpPr>
        <p:spPr>
          <a:xfrm>
            <a:off x="7478486" y="3559629"/>
            <a:ext cx="3102429" cy="1600438"/>
          </a:xfrm>
          <a:prstGeom prst="rect">
            <a:avLst/>
          </a:prstGeom>
          <a:solidFill>
            <a:srgbClr val="CFE8FF"/>
          </a:solidFill>
        </p:spPr>
        <p:txBody>
          <a:bodyPr wrap="square">
            <a:spAutoFit/>
          </a:bodyPr>
          <a:lstStyle/>
          <a:p>
            <a:pPr defTabSz="685800">
              <a:defRPr/>
            </a:pPr>
            <a:r>
              <a:rPr lang="ru-RU" sz="800" b="1" dirty="0">
                <a:solidFill>
                  <a:srgbClr val="E36846"/>
                </a:solidFill>
                <a:cs typeface="Times New Roman" pitchFamily="18" charset="0"/>
              </a:rPr>
              <a:t>Обращаем Ваше внимание</a:t>
            </a:r>
            <a:r>
              <a:rPr lang="ru-RU" sz="800" dirty="0">
                <a:solidFill>
                  <a:srgbClr val="002060"/>
                </a:solidFill>
                <a:cs typeface="Times New Roman" pitchFamily="18" charset="0"/>
              </a:rPr>
              <a:t>, что </a:t>
            </a:r>
            <a:r>
              <a:rPr lang="ru-RU" sz="800" b="1" dirty="0">
                <a:solidFill>
                  <a:srgbClr val="002060"/>
                </a:solidFill>
                <a:cs typeface="Times New Roman" pitchFamily="18" charset="0"/>
              </a:rPr>
              <a:t>модульные строения (здания) </a:t>
            </a:r>
            <a:r>
              <a:rPr lang="ru-RU" sz="800" dirty="0">
                <a:solidFill>
                  <a:srgbClr val="002060"/>
                </a:solidFill>
                <a:cs typeface="Times New Roman" pitchFamily="18" charset="0"/>
              </a:rPr>
              <a:t>(такие как детские сады, школы, фельдшерско-акушерские пункты (</a:t>
            </a:r>
            <a:r>
              <a:rPr lang="ru-RU" sz="800" dirty="0" err="1">
                <a:solidFill>
                  <a:srgbClr val="002060"/>
                </a:solidFill>
                <a:cs typeface="Times New Roman" pitchFamily="18" charset="0"/>
              </a:rPr>
              <a:t>ФАПы</a:t>
            </a:r>
            <a:r>
              <a:rPr lang="ru-RU" sz="800" dirty="0">
                <a:solidFill>
                  <a:srgbClr val="002060"/>
                </a:solidFill>
                <a:cs typeface="Times New Roman" pitchFamily="18" charset="0"/>
              </a:rPr>
              <a:t>) и т.п.) относятся к зданиям, а не сооружениям. </a:t>
            </a:r>
          </a:p>
          <a:p>
            <a:r>
              <a:rPr lang="ru-RU" sz="800" b="1" dirty="0">
                <a:solidFill>
                  <a:srgbClr val="002060"/>
                </a:solidFill>
                <a:cs typeface="Times New Roman" pitchFamily="18" charset="0"/>
              </a:rPr>
              <a:t>Относятся к нежилым зданиям и не учитываются в строке 03:</a:t>
            </a:r>
          </a:p>
          <a:p>
            <a:pPr>
              <a:buFont typeface="Arial" pitchFamily="34" charset="0"/>
              <a:buChar char="•"/>
            </a:pPr>
            <a:r>
              <a:rPr lang="ru-RU" sz="800" dirty="0" smtClean="0">
                <a:solidFill>
                  <a:srgbClr val="002060"/>
                </a:solidFill>
                <a:cs typeface="Times New Roman" pitchFamily="18" charset="0"/>
              </a:rPr>
              <a:t> здания </a:t>
            </a:r>
            <a:r>
              <a:rPr lang="ru-RU" sz="800" dirty="0">
                <a:solidFill>
                  <a:srgbClr val="002060"/>
                </a:solidFill>
                <a:cs typeface="Times New Roman" pitchFamily="18" charset="0"/>
              </a:rPr>
              <a:t>кратковременного проживания - гостиниц (общего типа и туристских), общежитий гостиничного типа, жилых помещений мотелей и кемпингов, оздоровительных учреждений (включая их спальные корпуса);</a:t>
            </a:r>
          </a:p>
          <a:p>
            <a:pPr>
              <a:buFont typeface="Arial" pitchFamily="34" charset="0"/>
              <a:buChar char="•"/>
            </a:pPr>
            <a:r>
              <a:rPr lang="ru-RU" sz="800" dirty="0" smtClean="0">
                <a:solidFill>
                  <a:srgbClr val="002060"/>
                </a:solidFill>
                <a:cs typeface="Times New Roman" pitchFamily="18" charset="0"/>
              </a:rPr>
              <a:t> колонии</a:t>
            </a:r>
            <a:r>
              <a:rPr lang="ru-RU" sz="800" dirty="0">
                <a:solidFill>
                  <a:srgbClr val="002060"/>
                </a:solidFill>
                <a:cs typeface="Times New Roman" pitchFamily="18" charset="0"/>
              </a:rPr>
              <a:t>, тюрьмы, следственные изоляторы, казармы для заключенных, армейские казармы</a:t>
            </a:r>
            <a:r>
              <a:rPr lang="ru-RU" sz="1000" dirty="0">
                <a:solidFill>
                  <a:srgbClr val="002060"/>
                </a:solidFill>
                <a:latin typeface="Times New Roman" pitchFamily="18" charset="0"/>
                <a:cs typeface="Times New Roman" pitchFamily="18" charset="0"/>
              </a:rPr>
              <a:t>.</a:t>
            </a:r>
          </a:p>
        </p:txBody>
      </p:sp>
    </p:spTree>
    <p:extLst>
      <p:ext uri="{BB962C8B-B14F-4D97-AF65-F5344CB8AC3E}">
        <p14:creationId xmlns="" xmlns:p14="http://schemas.microsoft.com/office/powerpoint/2010/main" val="4262716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cstate="print"/>
          <a:srcRect/>
          <a:stretch>
            <a:fillRect/>
          </a:stretch>
        </p:blipFill>
        <p:spPr bwMode="auto">
          <a:xfrm>
            <a:off x="468086" y="827313"/>
            <a:ext cx="11288486" cy="5834743"/>
          </a:xfrm>
          <a:prstGeom prst="rect">
            <a:avLst/>
          </a:prstGeom>
          <a:noFill/>
          <a:ln w="9525">
            <a:noFill/>
            <a:miter lim="800000"/>
            <a:headEnd/>
            <a:tailEnd/>
          </a:ln>
        </p:spPr>
      </p:pic>
      <p:sp>
        <p:nvSpPr>
          <p:cNvPr id="10" name="Скругленная прямоугольная выноска 9"/>
          <p:cNvSpPr/>
          <p:nvPr/>
        </p:nvSpPr>
        <p:spPr>
          <a:xfrm>
            <a:off x="729343" y="1556656"/>
            <a:ext cx="1970314" cy="794657"/>
          </a:xfrm>
          <a:prstGeom prst="wedgeRoundRectCallout">
            <a:avLst>
              <a:gd name="adj1" fmla="val 39232"/>
              <a:gd name="adj2" fmla="val 373460"/>
              <a:gd name="adj3" fmla="val 16667"/>
            </a:avLst>
          </a:prstGeom>
          <a:solidFill>
            <a:srgbClr val="CFE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800" b="1" dirty="0" smtClean="0">
                <a:solidFill>
                  <a:srgbClr val="E36846"/>
                </a:solidFill>
                <a:cs typeface="Times New Roman" pitchFamily="18" charset="0"/>
              </a:rPr>
              <a:t>Важно!</a:t>
            </a:r>
            <a:r>
              <a:rPr lang="ru-RU" sz="800" dirty="0" smtClean="0">
                <a:solidFill>
                  <a:srgbClr val="002060"/>
                </a:solidFill>
                <a:cs typeface="Times New Roman" pitchFamily="18" charset="0"/>
              </a:rPr>
              <a:t> </a:t>
            </a:r>
            <a:r>
              <a:rPr lang="ru-RU" sz="800" dirty="0" smtClean="0">
                <a:solidFill>
                  <a:srgbClr val="363194"/>
                </a:solidFill>
                <a:cs typeface="Times New Roman" pitchFamily="18" charset="0"/>
              </a:rPr>
              <a:t>стр. 05 = стр. 06 + стр. 07</a:t>
            </a:r>
            <a:endParaRPr lang="ru-RU" sz="800" dirty="0">
              <a:solidFill>
                <a:srgbClr val="363194"/>
              </a:solidFill>
              <a:cs typeface="Times New Roman" pitchFamily="18" charset="0"/>
            </a:endParaRPr>
          </a:p>
        </p:txBody>
      </p:sp>
      <p:sp>
        <p:nvSpPr>
          <p:cNvPr id="11" name="Скругленная прямоугольная выноска 10"/>
          <p:cNvSpPr/>
          <p:nvPr/>
        </p:nvSpPr>
        <p:spPr>
          <a:xfrm>
            <a:off x="2841171" y="2133600"/>
            <a:ext cx="3679371" cy="1611086"/>
          </a:xfrm>
          <a:prstGeom prst="wedgeRoundRectCallout">
            <a:avLst>
              <a:gd name="adj1" fmla="val -55448"/>
              <a:gd name="adj2" fmla="val 148387"/>
              <a:gd name="adj3" fmla="val 16667"/>
            </a:avLst>
          </a:prstGeom>
          <a:solidFill>
            <a:srgbClr val="D3F5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0"/>
            <a:r>
              <a:rPr lang="ru-RU" sz="800" dirty="0" smtClean="0">
                <a:solidFill>
                  <a:srgbClr val="363194"/>
                </a:solidFill>
                <a:cs typeface="Times New Roman" pitchFamily="18" charset="0"/>
              </a:rPr>
              <a:t>К </a:t>
            </a:r>
            <a:r>
              <a:rPr lang="ru-RU" sz="800" b="1" dirty="0" smtClean="0">
                <a:solidFill>
                  <a:srgbClr val="363194"/>
                </a:solidFill>
                <a:cs typeface="Times New Roman" pitchFamily="18" charset="0"/>
              </a:rPr>
              <a:t>ИКТ</a:t>
            </a:r>
            <a:r>
              <a:rPr lang="ru-RU" sz="800" dirty="0" smtClean="0">
                <a:solidFill>
                  <a:srgbClr val="363194"/>
                </a:solidFill>
                <a:cs typeface="Times New Roman" pitchFamily="18" charset="0"/>
              </a:rPr>
              <a:t> относится информационное оборудование, комплектные машины и оборудование, предназначенные для преобразования и хранения информации, в состав которых могут входить устройства электронного управления, электронные и прочие компоненты, являющиеся частями этих машин и оборудования.</a:t>
            </a:r>
          </a:p>
          <a:p>
            <a:pPr indent="0"/>
            <a:r>
              <a:rPr lang="ru-RU" sz="800" dirty="0" smtClean="0">
                <a:solidFill>
                  <a:srgbClr val="363194"/>
                </a:solidFill>
                <a:cs typeface="Times New Roman" pitchFamily="18" charset="0"/>
              </a:rPr>
              <a:t>К </a:t>
            </a:r>
            <a:r>
              <a:rPr lang="ru-RU" sz="800" b="1" dirty="0" smtClean="0">
                <a:solidFill>
                  <a:srgbClr val="363194"/>
                </a:solidFill>
                <a:cs typeface="Times New Roman" pitchFamily="18" charset="0"/>
              </a:rPr>
              <a:t>оборудованию для ИКТ</a:t>
            </a:r>
            <a:r>
              <a:rPr lang="ru-RU" sz="800" dirty="0" smtClean="0">
                <a:solidFill>
                  <a:srgbClr val="363194"/>
                </a:solidFill>
                <a:cs typeface="Times New Roman" pitchFamily="18" charset="0"/>
              </a:rPr>
              <a:t> также относятся различного типа вычислительные машины, включая вычислительные сети, самостоятельные устройства ввода-вывода данных, а также оборудование систем связи - передающая и приемная аппаратура для радиосвязи, радиовещания и телевидения, аппаратура электросвязи.</a:t>
            </a:r>
          </a:p>
        </p:txBody>
      </p:sp>
      <p:sp>
        <p:nvSpPr>
          <p:cNvPr id="12" name="Скругленная прямоугольная выноска 11"/>
          <p:cNvSpPr/>
          <p:nvPr/>
        </p:nvSpPr>
        <p:spPr>
          <a:xfrm>
            <a:off x="6825343" y="2590800"/>
            <a:ext cx="3516086" cy="1676400"/>
          </a:xfrm>
          <a:prstGeom prst="wedgeRoundRectCallout">
            <a:avLst>
              <a:gd name="adj1" fmla="val -168774"/>
              <a:gd name="adj2" fmla="val 141721"/>
              <a:gd name="adj3" fmla="val 16667"/>
            </a:avLst>
          </a:prstGeom>
          <a:solidFill>
            <a:srgbClr val="D9D8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800" dirty="0" smtClean="0">
                <a:solidFill>
                  <a:srgbClr val="363194"/>
                </a:solidFill>
                <a:cs typeface="Times New Roman" pitchFamily="18" charset="0"/>
              </a:rPr>
              <a:t>К </a:t>
            </a:r>
            <a:r>
              <a:rPr lang="ru-RU" sz="800" b="1" dirty="0" smtClean="0">
                <a:solidFill>
                  <a:srgbClr val="363194"/>
                </a:solidFill>
                <a:cs typeface="Times New Roman" pitchFamily="18" charset="0"/>
              </a:rPr>
              <a:t>прочим машинам и оборудованию</a:t>
            </a:r>
            <a:r>
              <a:rPr lang="ru-RU" sz="800" dirty="0" smtClean="0">
                <a:solidFill>
                  <a:srgbClr val="363194"/>
                </a:solidFill>
                <a:cs typeface="Times New Roman" pitchFamily="18" charset="0"/>
              </a:rPr>
              <a:t> относится:</a:t>
            </a:r>
          </a:p>
          <a:p>
            <a:pPr>
              <a:buFont typeface="Arial" pitchFamily="34" charset="0"/>
              <a:buChar char="•"/>
            </a:pPr>
            <a:r>
              <a:rPr lang="ru-RU" sz="800" dirty="0" smtClean="0">
                <a:solidFill>
                  <a:srgbClr val="363194"/>
                </a:solidFill>
                <a:cs typeface="Times New Roman" pitchFamily="18" charset="0"/>
              </a:rPr>
              <a:t> оборудование, не относящееся к ИКТ;</a:t>
            </a:r>
          </a:p>
          <a:p>
            <a:r>
              <a:rPr lang="ru-RU" sz="800" dirty="0" smtClean="0">
                <a:solidFill>
                  <a:srgbClr val="363194"/>
                </a:solidFill>
                <a:cs typeface="Times New Roman" pitchFamily="18" charset="0"/>
              </a:rPr>
              <a:t> хозяйственный инвентарь, то есть предметы, непосредственно не используемые в производственном процессе;</a:t>
            </a:r>
          </a:p>
          <a:p>
            <a:pPr>
              <a:buFont typeface="Arial" pitchFamily="34" charset="0"/>
              <a:buChar char="•"/>
            </a:pPr>
            <a:r>
              <a:rPr lang="ru-RU" sz="800" dirty="0" smtClean="0">
                <a:solidFill>
                  <a:srgbClr val="363194"/>
                </a:solidFill>
                <a:cs typeface="Times New Roman" pitchFamily="18" charset="0"/>
              </a:rPr>
              <a:t> производственный инвентарь, то есть предметы технического назначения, которые участвуют в производственном процессе, но не могут быть отнесены ни к оборудованию, ни к сооружениям;</a:t>
            </a:r>
          </a:p>
          <a:p>
            <a:pPr>
              <a:buFont typeface="Arial" pitchFamily="34" charset="0"/>
              <a:buChar char="•"/>
            </a:pPr>
            <a:r>
              <a:rPr lang="ru-RU" sz="800" dirty="0" smtClean="0">
                <a:solidFill>
                  <a:srgbClr val="363194"/>
                </a:solidFill>
                <a:cs typeface="Times New Roman" pitchFamily="18" charset="0"/>
              </a:rPr>
              <a:t> объекты детских игровых площадок, скамьи, не являющиеся сооружениями (прочно связанными с землей, установленными на фундаментах, и так далее), мебель и т.д.;</a:t>
            </a:r>
          </a:p>
          <a:p>
            <a:pPr>
              <a:buFont typeface="Arial" pitchFamily="34" charset="0"/>
              <a:buChar char="•"/>
            </a:pPr>
            <a:r>
              <a:rPr lang="ru-RU" sz="800" dirty="0" smtClean="0">
                <a:solidFill>
                  <a:srgbClr val="363194"/>
                </a:solidFill>
                <a:cs typeface="Times New Roman" pitchFamily="18" charset="0"/>
              </a:rPr>
              <a:t> банкоматы, </a:t>
            </a:r>
            <a:r>
              <a:rPr lang="ru-RU" sz="800" dirty="0" err="1" smtClean="0">
                <a:solidFill>
                  <a:srgbClr val="363194"/>
                </a:solidFill>
                <a:cs typeface="Times New Roman" pitchFamily="18" charset="0"/>
              </a:rPr>
              <a:t>постаматы</a:t>
            </a:r>
            <a:r>
              <a:rPr lang="ru-RU" sz="800" dirty="0" smtClean="0">
                <a:solidFill>
                  <a:srgbClr val="363194"/>
                </a:solidFill>
                <a:cs typeface="Times New Roman" pitchFamily="18" charset="0"/>
              </a:rPr>
              <a:t>, платежные терминалы относятся по ОКОФ к прочим машинам и оборудованию и отражаются по строке 07.</a:t>
            </a:r>
          </a:p>
        </p:txBody>
      </p:sp>
      <p:sp>
        <p:nvSpPr>
          <p:cNvPr id="13" name="Скругленная прямоугольная выноска 12"/>
          <p:cNvSpPr/>
          <p:nvPr/>
        </p:nvSpPr>
        <p:spPr>
          <a:xfrm>
            <a:off x="6749143" y="4452257"/>
            <a:ext cx="4637313" cy="1992086"/>
          </a:xfrm>
          <a:prstGeom prst="wedgeRoundRectCallout">
            <a:avLst>
              <a:gd name="adj1" fmla="val -138706"/>
              <a:gd name="adj2" fmla="val 34574"/>
              <a:gd name="adj3" fmla="val 16667"/>
            </a:avLst>
          </a:prstGeom>
          <a:solidFill>
            <a:srgbClr val="CFE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0000"/>
              </a:lnSpc>
              <a:spcAft>
                <a:spcPts val="0"/>
              </a:spcAft>
            </a:pPr>
            <a:r>
              <a:rPr lang="ru-RU" sz="800" dirty="0" smtClean="0">
                <a:solidFill>
                  <a:srgbClr val="363194"/>
                </a:solidFill>
                <a:cs typeface="Times New Roman" pitchFamily="18" charset="0"/>
              </a:rPr>
              <a:t>В соответствии с ОКОФ к </a:t>
            </a:r>
            <a:r>
              <a:rPr lang="ru-RU" sz="800" b="1" dirty="0" smtClean="0">
                <a:solidFill>
                  <a:srgbClr val="363194"/>
                </a:solidFill>
                <a:cs typeface="Times New Roman" pitchFamily="18" charset="0"/>
              </a:rPr>
              <a:t>транспортным средствам </a:t>
            </a:r>
            <a:r>
              <a:rPr lang="ru-RU" sz="800" dirty="0" smtClean="0">
                <a:solidFill>
                  <a:srgbClr val="363194"/>
                </a:solidFill>
                <a:cs typeface="Times New Roman" pitchFamily="18" charset="0"/>
              </a:rPr>
              <a:t>относятся: </a:t>
            </a:r>
          </a:p>
          <a:p>
            <a:pPr algn="just">
              <a:lnSpc>
                <a:spcPct val="100000"/>
              </a:lnSpc>
              <a:spcAft>
                <a:spcPts val="0"/>
              </a:spcAft>
              <a:buFont typeface="Arial" pitchFamily="34" charset="0"/>
              <a:buChar char="•"/>
            </a:pPr>
            <a:r>
              <a:rPr lang="ru-RU" sz="800" dirty="0" smtClean="0">
                <a:solidFill>
                  <a:srgbClr val="363194"/>
                </a:solidFill>
                <a:cs typeface="Times New Roman" pitchFamily="18" charset="0"/>
              </a:rPr>
              <a:t> средства передвижения, предназначенные для перемещения людей и грузов, железнодорожный подвижной состав (локомотивы, вагоны и другие); </a:t>
            </a:r>
          </a:p>
          <a:p>
            <a:pPr algn="just">
              <a:lnSpc>
                <a:spcPct val="100000"/>
              </a:lnSpc>
              <a:spcAft>
                <a:spcPts val="0"/>
              </a:spcAft>
              <a:buFont typeface="Arial" pitchFamily="34" charset="0"/>
              <a:buChar char="•"/>
            </a:pPr>
            <a:r>
              <a:rPr lang="ru-RU" sz="800" dirty="0" smtClean="0">
                <a:solidFill>
                  <a:srgbClr val="363194"/>
                </a:solidFill>
                <a:cs typeface="Times New Roman" pitchFamily="18" charset="0"/>
              </a:rPr>
              <a:t> подвижной состав морского и водного транспорта (суда транспортные всех типов, суда служебно-вспомогательные, спасательные, ледоколы, буксиры, понтоны, плавучие доки, суда лоцманские и прочие);</a:t>
            </a:r>
          </a:p>
          <a:p>
            <a:pPr algn="just">
              <a:lnSpc>
                <a:spcPct val="100000"/>
              </a:lnSpc>
              <a:spcAft>
                <a:spcPts val="0"/>
              </a:spcAft>
              <a:buFont typeface="Arial" pitchFamily="34" charset="0"/>
              <a:buChar char="•"/>
            </a:pPr>
            <a:r>
              <a:rPr lang="ru-RU" sz="800" dirty="0" smtClean="0">
                <a:solidFill>
                  <a:srgbClr val="363194"/>
                </a:solidFill>
                <a:cs typeface="Times New Roman" pitchFamily="18" charset="0"/>
              </a:rPr>
              <a:t> подвижной состав автомобильного транспорта (грузовые, легковые автомобили, автобусы, троллейбусы, тракторы, прицепы и полуприцепы); </a:t>
            </a:r>
          </a:p>
          <a:p>
            <a:pPr algn="just">
              <a:lnSpc>
                <a:spcPct val="100000"/>
              </a:lnSpc>
              <a:spcAft>
                <a:spcPts val="0"/>
              </a:spcAft>
              <a:buFont typeface="Arial" pitchFamily="34" charset="0"/>
              <a:buChar char="•"/>
            </a:pPr>
            <a:r>
              <a:rPr lang="ru-RU" sz="800" dirty="0" smtClean="0">
                <a:solidFill>
                  <a:srgbClr val="363194"/>
                </a:solidFill>
                <a:cs typeface="Times New Roman" pitchFamily="18" charset="0"/>
              </a:rPr>
              <a:t> подвижной состав воздушного транспорта (самолеты, вертолеты, космические аппараты, воздухоплавательные аппараты, планеры, беспилотные комплексы); </a:t>
            </a:r>
          </a:p>
          <a:p>
            <a:pPr algn="just">
              <a:lnSpc>
                <a:spcPct val="100000"/>
              </a:lnSpc>
              <a:spcAft>
                <a:spcPts val="0"/>
              </a:spcAft>
              <a:buFont typeface="Arial" pitchFamily="34" charset="0"/>
              <a:buChar char="•"/>
            </a:pPr>
            <a:r>
              <a:rPr lang="ru-RU" sz="800" dirty="0" smtClean="0">
                <a:solidFill>
                  <a:srgbClr val="363194"/>
                </a:solidFill>
                <a:cs typeface="Times New Roman" pitchFamily="18" charset="0"/>
              </a:rPr>
              <a:t> подвижной состав городского электрического транспорта (вагоны метрополитена, подвижной состав монорельсовой транспортной системы, трамваи); </a:t>
            </a:r>
          </a:p>
          <a:p>
            <a:pPr algn="just">
              <a:lnSpc>
                <a:spcPct val="100000"/>
              </a:lnSpc>
              <a:spcAft>
                <a:spcPts val="0"/>
              </a:spcAft>
              <a:buFont typeface="Arial" pitchFamily="34" charset="0"/>
              <a:buChar char="•"/>
            </a:pPr>
            <a:r>
              <a:rPr lang="ru-RU" sz="800" dirty="0" smtClean="0">
                <a:solidFill>
                  <a:srgbClr val="363194"/>
                </a:solidFill>
                <a:cs typeface="Times New Roman" pitchFamily="18" charset="0"/>
              </a:rPr>
              <a:t> средства напольного производственного транспорта, а также прочие виды транспортных средств. К последним могут быть отнесены транспортные средства со специализированными кузовами, назначением которых является транспортировка грузов и людей (например, автоцистерны, молоко-, </a:t>
            </a:r>
            <a:r>
              <a:rPr lang="ru-RU" sz="800" dirty="0" err="1" smtClean="0">
                <a:solidFill>
                  <a:srgbClr val="363194"/>
                </a:solidFill>
                <a:cs typeface="Times New Roman" pitchFamily="18" charset="0"/>
              </a:rPr>
              <a:t>цементо</a:t>
            </a:r>
            <a:r>
              <a:rPr lang="ru-RU" sz="800" dirty="0" smtClean="0">
                <a:solidFill>
                  <a:srgbClr val="363194"/>
                </a:solidFill>
                <a:cs typeface="Times New Roman" pitchFamily="18" charset="0"/>
              </a:rPr>
              <a:t>-, муковозы).</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cstate="print"/>
          <a:srcRect/>
          <a:stretch>
            <a:fillRect/>
          </a:stretch>
        </p:blipFill>
        <p:spPr bwMode="auto">
          <a:xfrm>
            <a:off x="326572" y="685800"/>
            <a:ext cx="11408228" cy="5856514"/>
          </a:xfrm>
          <a:prstGeom prst="rect">
            <a:avLst/>
          </a:prstGeom>
          <a:noFill/>
          <a:ln w="9525">
            <a:noFill/>
            <a:miter lim="800000"/>
            <a:headEnd/>
            <a:tailEnd/>
          </a:ln>
        </p:spPr>
      </p:pic>
      <p:sp>
        <p:nvSpPr>
          <p:cNvPr id="5" name="Скругленная прямоугольная выноска 4"/>
          <p:cNvSpPr/>
          <p:nvPr/>
        </p:nvSpPr>
        <p:spPr>
          <a:xfrm>
            <a:off x="6150429" y="957943"/>
            <a:ext cx="5050971" cy="2079171"/>
          </a:xfrm>
          <a:prstGeom prst="wedgeRoundRectCallout">
            <a:avLst>
              <a:gd name="adj1" fmla="val -122512"/>
              <a:gd name="adj2" fmla="val -28936"/>
              <a:gd name="adj3" fmla="val 16667"/>
            </a:avLst>
          </a:prstGeom>
          <a:solidFill>
            <a:srgbClr val="D9D8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800" dirty="0" smtClean="0">
                <a:solidFill>
                  <a:srgbClr val="363194"/>
                </a:solidFill>
                <a:cs typeface="Times New Roman" pitchFamily="18" charset="0"/>
              </a:rPr>
              <a:t>Культивируемые биологические ресурсы животного происхождения включают в соответствии с ОКОФ: </a:t>
            </a:r>
          </a:p>
          <a:p>
            <a:pPr>
              <a:buFont typeface="Arial" pitchFamily="34" charset="0"/>
              <a:buChar char="•"/>
            </a:pPr>
            <a:r>
              <a:rPr lang="ru-RU" sz="800" dirty="0" smtClean="0">
                <a:solidFill>
                  <a:srgbClr val="363194"/>
                </a:solidFill>
                <a:cs typeface="Times New Roman" pitchFamily="18" charset="0"/>
              </a:rPr>
              <a:t> племенной скот, молочное стадо, рабочий скот, овец и других животных, используемых для производства шерсти, животных, используемых для транспортировки, скачек или развлечений, животных цирков, зоопарков, служебных собак и другие объекты, относящиеся к группировке ОКОФ 510. </a:t>
            </a:r>
          </a:p>
          <a:p>
            <a:pPr>
              <a:buFont typeface="Arial" pitchFamily="34" charset="0"/>
              <a:buChar char="•"/>
            </a:pPr>
            <a:r>
              <a:rPr lang="ru-RU" sz="800" dirty="0" smtClean="0">
                <a:solidFill>
                  <a:srgbClr val="363194"/>
                </a:solidFill>
                <a:cs typeface="Times New Roman" pitchFamily="18" charset="0"/>
              </a:rPr>
              <a:t> животные, используемые в качестве учебных пособий (например, уход за лошадьми как урок труда) или в качестве субъектов терапии (</a:t>
            </a:r>
            <a:r>
              <a:rPr lang="ru-RU" sz="800" dirty="0" err="1" smtClean="0">
                <a:solidFill>
                  <a:srgbClr val="363194"/>
                </a:solidFill>
                <a:cs typeface="Times New Roman" pitchFamily="18" charset="0"/>
              </a:rPr>
              <a:t>иппотерапия</a:t>
            </a:r>
            <a:r>
              <a:rPr lang="ru-RU" sz="800" dirty="0" smtClean="0">
                <a:solidFill>
                  <a:srgbClr val="363194"/>
                </a:solidFill>
                <a:cs typeface="Times New Roman" pitchFamily="18" charset="0"/>
              </a:rPr>
              <a:t>, </a:t>
            </a:r>
            <a:r>
              <a:rPr lang="ru-RU" sz="800" dirty="0" err="1" smtClean="0">
                <a:solidFill>
                  <a:srgbClr val="363194"/>
                </a:solidFill>
                <a:cs typeface="Times New Roman" pitchFamily="18" charset="0"/>
              </a:rPr>
              <a:t>канистерапия</a:t>
            </a:r>
            <a:r>
              <a:rPr lang="ru-RU" sz="800" dirty="0" smtClean="0">
                <a:solidFill>
                  <a:srgbClr val="363194"/>
                </a:solidFill>
                <a:cs typeface="Times New Roman" pitchFamily="18" charset="0"/>
              </a:rPr>
              <a:t>, </a:t>
            </a:r>
            <a:r>
              <a:rPr lang="ru-RU" sz="800" dirty="0" err="1" smtClean="0">
                <a:solidFill>
                  <a:srgbClr val="363194"/>
                </a:solidFill>
                <a:cs typeface="Times New Roman" pitchFamily="18" charset="0"/>
              </a:rPr>
              <a:t>дельфинотерапия</a:t>
            </a:r>
            <a:r>
              <a:rPr lang="ru-RU" sz="800" dirty="0" smtClean="0">
                <a:solidFill>
                  <a:srgbClr val="363194"/>
                </a:solidFill>
                <a:cs typeface="Times New Roman" pitchFamily="18" charset="0"/>
              </a:rPr>
              <a:t> и прочее), данные о стоимости указанных животных отражаются по </a:t>
            </a:r>
            <a:r>
              <a:rPr lang="ru-RU" sz="800" dirty="0" smtClean="0">
                <a:solidFill>
                  <a:srgbClr val="E36846"/>
                </a:solidFill>
                <a:cs typeface="Times New Roman" pitchFamily="18" charset="0"/>
              </a:rPr>
              <a:t>строке 10 </a:t>
            </a:r>
            <a:r>
              <a:rPr lang="ru-RU" sz="800" dirty="0" smtClean="0">
                <a:solidFill>
                  <a:srgbClr val="363194"/>
                </a:solidFill>
                <a:cs typeface="Times New Roman" pitchFamily="18" charset="0"/>
              </a:rPr>
              <a:t>(код ОКОФ 510.01.49.19 "Животные живые прочие, не включенные в другие группировки").</a:t>
            </a:r>
          </a:p>
          <a:p>
            <a:endParaRPr lang="ru-RU" sz="800" dirty="0" smtClean="0">
              <a:solidFill>
                <a:srgbClr val="363194"/>
              </a:solidFill>
              <a:cs typeface="Times New Roman" pitchFamily="18" charset="0"/>
            </a:endParaRPr>
          </a:p>
          <a:p>
            <a:r>
              <a:rPr lang="ru-RU" sz="800" dirty="0" smtClean="0">
                <a:solidFill>
                  <a:srgbClr val="363194"/>
                </a:solidFill>
                <a:cs typeface="Times New Roman" pitchFamily="18" charset="0"/>
              </a:rPr>
              <a:t>Не учитываются по этой строке животные, выращиваемые на убой, включая домашнюю птицу, а также животные, не достигшие продуктивного возраста, за исключением выращиваемых для собственного использования.</a:t>
            </a:r>
          </a:p>
        </p:txBody>
      </p:sp>
      <p:sp>
        <p:nvSpPr>
          <p:cNvPr id="6" name="Скругленная прямоугольная выноска 5"/>
          <p:cNvSpPr/>
          <p:nvPr/>
        </p:nvSpPr>
        <p:spPr>
          <a:xfrm>
            <a:off x="7271657" y="3167743"/>
            <a:ext cx="4256313" cy="2438400"/>
          </a:xfrm>
          <a:prstGeom prst="wedgeRoundRectCallout">
            <a:avLst>
              <a:gd name="adj1" fmla="val -162439"/>
              <a:gd name="adj2" fmla="val -107481"/>
              <a:gd name="adj3" fmla="val 16667"/>
            </a:avLst>
          </a:prstGeom>
          <a:solidFill>
            <a:srgbClr val="CFE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defRPr/>
            </a:pPr>
            <a:r>
              <a:rPr lang="ru-RU" sz="800" b="1" dirty="0" smtClean="0">
                <a:solidFill>
                  <a:srgbClr val="E36846"/>
                </a:solidFill>
                <a:cs typeface="Times New Roman" pitchFamily="18" charset="0"/>
              </a:rPr>
              <a:t>В строке 11 </a:t>
            </a:r>
            <a:r>
              <a:rPr lang="ru-RU" sz="800" dirty="0" smtClean="0">
                <a:solidFill>
                  <a:srgbClr val="363194"/>
                </a:solidFill>
                <a:cs typeface="Times New Roman" pitchFamily="18" charset="0"/>
              </a:rPr>
              <a:t>из состава культивируемых биологических ресурсов животного происхождения выделяется рабочий и продуктивный скот. К нему относятся в соответствии с ОКОФ: </a:t>
            </a:r>
          </a:p>
          <a:p>
            <a:pPr defTabSz="685800">
              <a:buFont typeface="Arial" pitchFamily="34" charset="0"/>
              <a:buChar char="•"/>
              <a:defRPr/>
            </a:pPr>
            <a:r>
              <a:rPr lang="ru-RU" sz="800" dirty="0" smtClean="0">
                <a:solidFill>
                  <a:srgbClr val="363194"/>
                </a:solidFill>
                <a:cs typeface="Times New Roman" pitchFamily="18" charset="0"/>
              </a:rPr>
              <a:t> лошади, волы, верблюды, ослы и прочие рабочие животные (включая транспортных лошадей); </a:t>
            </a:r>
          </a:p>
          <a:p>
            <a:pPr defTabSz="685800">
              <a:buFont typeface="Arial" pitchFamily="34" charset="0"/>
              <a:buChar char="•"/>
              <a:defRPr/>
            </a:pPr>
            <a:r>
              <a:rPr lang="ru-RU" sz="800" dirty="0" smtClean="0">
                <a:solidFill>
                  <a:srgbClr val="363194"/>
                </a:solidFill>
                <a:cs typeface="Times New Roman" pitchFamily="18" charset="0"/>
              </a:rPr>
              <a:t> коровы, овцы, а также другие животные, которые неоднократно или постоянно используются для получения продуктов, таких как молоко, шерсть и других; </a:t>
            </a:r>
          </a:p>
          <a:p>
            <a:pPr defTabSz="685800">
              <a:buFont typeface="Arial" pitchFamily="34" charset="0"/>
              <a:buChar char="•"/>
              <a:defRPr/>
            </a:pPr>
            <a:r>
              <a:rPr lang="ru-RU" sz="800" dirty="0" smtClean="0">
                <a:solidFill>
                  <a:srgbClr val="363194"/>
                </a:solidFill>
                <a:cs typeface="Times New Roman" pitchFamily="18" charset="0"/>
              </a:rPr>
              <a:t> жеребцы-производители и племенные кобылы (нерабочие), быки-производители, коровы, хряки-производители и прочий племенной скот. </a:t>
            </a:r>
          </a:p>
          <a:p>
            <a:pPr defTabSz="685800">
              <a:defRPr/>
            </a:pPr>
            <a:endParaRPr lang="ru-RU" sz="800" dirty="0" smtClean="0">
              <a:solidFill>
                <a:srgbClr val="363194"/>
              </a:solidFill>
              <a:cs typeface="Times New Roman" pitchFamily="18" charset="0"/>
            </a:endParaRPr>
          </a:p>
          <a:p>
            <a:pPr defTabSz="685800">
              <a:defRPr/>
            </a:pPr>
            <a:r>
              <a:rPr lang="ru-RU" sz="800" dirty="0" smtClean="0">
                <a:solidFill>
                  <a:srgbClr val="363194"/>
                </a:solidFill>
                <a:cs typeface="Times New Roman" pitchFamily="18" charset="0"/>
              </a:rPr>
              <a:t>Рабочие животные, включая транспортных лошадей, относятся к скоту, а не к транспортным средствам.</a:t>
            </a:r>
          </a:p>
        </p:txBody>
      </p:sp>
      <p:sp>
        <p:nvSpPr>
          <p:cNvPr id="7" name="Скругленная прямоугольная выноска 6"/>
          <p:cNvSpPr/>
          <p:nvPr/>
        </p:nvSpPr>
        <p:spPr>
          <a:xfrm>
            <a:off x="2960916" y="4027714"/>
            <a:ext cx="3581400" cy="2264229"/>
          </a:xfrm>
          <a:prstGeom prst="wedgeRoundRectCallout">
            <a:avLst>
              <a:gd name="adj1" fmla="val -62171"/>
              <a:gd name="adj2" fmla="val -138942"/>
              <a:gd name="adj3" fmla="val 16667"/>
            </a:avLst>
          </a:prstGeom>
          <a:solidFill>
            <a:srgbClr val="D3F5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685800">
              <a:defRPr/>
            </a:pPr>
            <a:r>
              <a:rPr lang="ru-RU" sz="800" b="1" dirty="0" smtClean="0">
                <a:solidFill>
                  <a:srgbClr val="E36846"/>
                </a:solidFill>
                <a:cs typeface="Times New Roman" pitchFamily="18" charset="0"/>
              </a:rPr>
              <a:t>В строке 12 </a:t>
            </a:r>
            <a:r>
              <a:rPr lang="ru-RU" sz="800" dirty="0" smtClean="0">
                <a:solidFill>
                  <a:srgbClr val="363194"/>
                </a:solidFill>
                <a:cs typeface="Times New Roman" pitchFamily="18" charset="0"/>
              </a:rPr>
              <a:t>отражаются данные о культивируемых биологических ресурсах растительного происхождения, к которым относятся все виды культивируемых многолетних насаждений независимо от их возраста (за исключением не относящихся к основным фондам многолетних насаждений, выращиваемых в питомниках в качестве посадочного материала).</a:t>
            </a:r>
          </a:p>
          <a:p>
            <a:pPr algn="just" defTabSz="685800">
              <a:defRPr/>
            </a:pPr>
            <a:endParaRPr lang="ru-RU" sz="800" dirty="0" smtClean="0">
              <a:solidFill>
                <a:srgbClr val="363194"/>
              </a:solidFill>
              <a:cs typeface="Times New Roman" pitchFamily="18" charset="0"/>
            </a:endParaRPr>
          </a:p>
          <a:p>
            <a:pPr algn="just" defTabSz="685800">
              <a:defRPr/>
            </a:pPr>
            <a:r>
              <a:rPr lang="ru-RU" sz="800" dirty="0" smtClean="0">
                <a:solidFill>
                  <a:srgbClr val="363194"/>
                </a:solidFill>
                <a:cs typeface="Times New Roman" pitchFamily="18" charset="0"/>
              </a:rPr>
              <a:t>В случае наличия на балансе организации деревьев, посаженных в целях озеленения предприятий, школ, детских садов, поликлиник, больниц, парков, улиц, дворов и так далее, стоимость таких деревьев отражается по строке 12 "культивируемые биологические ресурсы растительного происхождения".</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cstate="print"/>
          <a:srcRect/>
          <a:stretch>
            <a:fillRect/>
          </a:stretch>
        </p:blipFill>
        <p:spPr bwMode="auto">
          <a:xfrm>
            <a:off x="381001" y="838199"/>
            <a:ext cx="11419113" cy="5769429"/>
          </a:xfrm>
          <a:prstGeom prst="rect">
            <a:avLst/>
          </a:prstGeom>
          <a:noFill/>
          <a:ln w="9525">
            <a:noFill/>
            <a:miter lim="800000"/>
            <a:headEnd/>
            <a:tailEnd/>
          </a:ln>
        </p:spPr>
      </p:pic>
      <p:sp>
        <p:nvSpPr>
          <p:cNvPr id="5" name="Скругленная прямоугольная выноска 4"/>
          <p:cNvSpPr/>
          <p:nvPr/>
        </p:nvSpPr>
        <p:spPr>
          <a:xfrm>
            <a:off x="5682343" y="1491343"/>
            <a:ext cx="3722914" cy="612648"/>
          </a:xfrm>
          <a:prstGeom prst="wedgeRoundRectCallout">
            <a:avLst>
              <a:gd name="adj1" fmla="val -133991"/>
              <a:gd name="adj2" fmla="val 156672"/>
              <a:gd name="adj3" fmla="val 16667"/>
            </a:avLst>
          </a:prstGeom>
          <a:solidFill>
            <a:srgbClr val="D9D8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800" b="1" dirty="0" smtClean="0">
                <a:solidFill>
                  <a:srgbClr val="E36846"/>
                </a:solidFill>
                <a:cs typeface="Times New Roman" pitchFamily="18" charset="0"/>
              </a:rPr>
              <a:t>Важно!</a:t>
            </a:r>
            <a:r>
              <a:rPr lang="ru-RU" sz="800" dirty="0" smtClean="0">
                <a:cs typeface="Times New Roman" pitchFamily="18" charset="0"/>
              </a:rPr>
              <a:t> </a:t>
            </a:r>
          </a:p>
          <a:p>
            <a:pPr algn="ctr"/>
            <a:r>
              <a:rPr lang="ru-RU" sz="800" dirty="0" smtClean="0">
                <a:solidFill>
                  <a:srgbClr val="363194"/>
                </a:solidFill>
                <a:cs typeface="Times New Roman" pitchFamily="18" charset="0"/>
              </a:rPr>
              <a:t>Обязательно должно соблюдаться  следующее контрольное соотношение</a:t>
            </a:r>
            <a:endParaRPr lang="en-US" sz="800" dirty="0" smtClean="0">
              <a:solidFill>
                <a:srgbClr val="363194"/>
              </a:solidFill>
              <a:cs typeface="Times New Roman" pitchFamily="18" charset="0"/>
            </a:endParaRPr>
          </a:p>
          <a:p>
            <a:pPr algn="ctr"/>
            <a:r>
              <a:rPr lang="ru-RU" sz="800" dirty="0" smtClean="0">
                <a:solidFill>
                  <a:srgbClr val="363194"/>
                </a:solidFill>
                <a:cs typeface="Times New Roman" pitchFamily="18" charset="0"/>
              </a:rPr>
              <a:t>стр. 13 = стр. 131 + стр. 132 + стр. 133 + стр. 134 + стр. 135</a:t>
            </a:r>
            <a:endParaRPr lang="ru-RU" sz="800" dirty="0">
              <a:solidFill>
                <a:srgbClr val="363194"/>
              </a:solidFill>
              <a:cs typeface="Times New Roman" pitchFamily="18" charset="0"/>
            </a:endParaRPr>
          </a:p>
        </p:txBody>
      </p:sp>
      <p:sp>
        <p:nvSpPr>
          <p:cNvPr id="6" name="Скругленная прямоугольная выноска 5"/>
          <p:cNvSpPr/>
          <p:nvPr/>
        </p:nvSpPr>
        <p:spPr>
          <a:xfrm>
            <a:off x="6651172" y="2590800"/>
            <a:ext cx="4245428" cy="1635905"/>
          </a:xfrm>
          <a:prstGeom prst="wedgeRoundRectCallout">
            <a:avLst>
              <a:gd name="adj1" fmla="val -146731"/>
              <a:gd name="adj2" fmla="val -5373"/>
              <a:gd name="adj3" fmla="val 16667"/>
            </a:avLst>
          </a:prstGeom>
          <a:solidFill>
            <a:srgbClr val="D3F5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800" dirty="0" smtClean="0">
                <a:solidFill>
                  <a:srgbClr val="363194"/>
                </a:solidFill>
                <a:cs typeface="Times New Roman" pitchFamily="18" charset="0"/>
              </a:rPr>
              <a:t>К исследованиям и разработкам (</a:t>
            </a:r>
            <a:r>
              <a:rPr lang="ru-RU" sz="800" b="1" dirty="0" smtClean="0">
                <a:solidFill>
                  <a:srgbClr val="E36846"/>
                </a:solidFill>
                <a:cs typeface="Times New Roman" pitchFamily="18" charset="0"/>
              </a:rPr>
              <a:t>строка 131</a:t>
            </a:r>
            <a:r>
              <a:rPr lang="ru-RU" sz="800" dirty="0" smtClean="0">
                <a:solidFill>
                  <a:srgbClr val="363194"/>
                </a:solidFill>
                <a:cs typeface="Times New Roman" pitchFamily="18" charset="0"/>
              </a:rPr>
              <a:t>) относятся:</a:t>
            </a:r>
          </a:p>
          <a:p>
            <a:pPr>
              <a:buFont typeface="Arial" pitchFamily="34" charset="0"/>
              <a:buChar char="•"/>
            </a:pPr>
            <a:r>
              <a:rPr lang="ru-RU" sz="800" dirty="0" smtClean="0">
                <a:solidFill>
                  <a:srgbClr val="363194"/>
                </a:solidFill>
                <a:cs typeface="Times New Roman" pitchFamily="18" charset="0"/>
              </a:rPr>
              <a:t> изобретения, полезные модели, промышленные образцы;</a:t>
            </a:r>
          </a:p>
          <a:p>
            <a:pPr>
              <a:buFont typeface="Arial" pitchFamily="34" charset="0"/>
              <a:buChar char="•"/>
            </a:pPr>
            <a:r>
              <a:rPr lang="ru-RU" sz="800" dirty="0" smtClean="0">
                <a:solidFill>
                  <a:srgbClr val="363194"/>
                </a:solidFill>
                <a:cs typeface="Times New Roman" pitchFamily="18" charset="0"/>
              </a:rPr>
              <a:t> селекционные достижения;</a:t>
            </a:r>
          </a:p>
          <a:p>
            <a:pPr>
              <a:buFont typeface="Arial" pitchFamily="34" charset="0"/>
              <a:buChar char="•"/>
            </a:pPr>
            <a:r>
              <a:rPr lang="ru-RU" sz="800" dirty="0" smtClean="0">
                <a:solidFill>
                  <a:srgbClr val="363194"/>
                </a:solidFill>
                <a:cs typeface="Times New Roman" pitchFamily="18" charset="0"/>
              </a:rPr>
              <a:t> топологии интегральных микросхем;</a:t>
            </a:r>
          </a:p>
          <a:p>
            <a:pPr>
              <a:buFont typeface="Arial" pitchFamily="34" charset="0"/>
              <a:buChar char="•"/>
            </a:pPr>
            <a:r>
              <a:rPr lang="ru-RU" sz="800" dirty="0" smtClean="0">
                <a:solidFill>
                  <a:srgbClr val="363194"/>
                </a:solidFill>
                <a:cs typeface="Times New Roman" pitchFamily="18" charset="0"/>
              </a:rPr>
              <a:t> секреты производства (ноу-хау);</a:t>
            </a:r>
          </a:p>
          <a:p>
            <a:pPr>
              <a:buFont typeface="Arial" pitchFamily="34" charset="0"/>
              <a:buChar char="•"/>
            </a:pPr>
            <a:r>
              <a:rPr lang="ru-RU" sz="800" dirty="0" smtClean="0">
                <a:solidFill>
                  <a:srgbClr val="363194"/>
                </a:solidFill>
                <a:cs typeface="Times New Roman" pitchFamily="18" charset="0"/>
              </a:rPr>
              <a:t> произведения архитектуры, градостроительства и садово-паркового искусства, в том числе в виде проектов, чертежей, изображений и макетов;</a:t>
            </a:r>
          </a:p>
          <a:p>
            <a:pPr>
              <a:buFont typeface="Arial" pitchFamily="34" charset="0"/>
              <a:buChar char="•"/>
            </a:pPr>
            <a:r>
              <a:rPr lang="ru-RU" sz="800" dirty="0" smtClean="0">
                <a:solidFill>
                  <a:srgbClr val="363194"/>
                </a:solidFill>
                <a:cs typeface="Times New Roman" pitchFamily="18" charset="0"/>
              </a:rPr>
              <a:t> прочие результаты научных исследований и экспериментальных разработок, в том числе в виде производных и составных научных произведений.</a:t>
            </a:r>
          </a:p>
          <a:p>
            <a:pPr indent="0"/>
            <a:r>
              <a:rPr lang="ru-RU" sz="800" dirty="0" smtClean="0">
                <a:solidFill>
                  <a:srgbClr val="363194"/>
                </a:solidFill>
                <a:cs typeface="Times New Roman" pitchFamily="18" charset="0"/>
              </a:rPr>
              <a:t>Данные о стоимости законченных работ по разработке проектно-сметной документации, выполненных своими силами или сторонней организацией отражаются по строке 131. </a:t>
            </a:r>
          </a:p>
        </p:txBody>
      </p:sp>
      <p:sp>
        <p:nvSpPr>
          <p:cNvPr id="7" name="Скругленная прямоугольная выноска 6"/>
          <p:cNvSpPr/>
          <p:nvPr/>
        </p:nvSpPr>
        <p:spPr>
          <a:xfrm>
            <a:off x="6085115" y="4996543"/>
            <a:ext cx="3864428" cy="1306286"/>
          </a:xfrm>
          <a:prstGeom prst="wedgeRoundRectCallout">
            <a:avLst>
              <a:gd name="adj1" fmla="val -140270"/>
              <a:gd name="adj2" fmla="val -130833"/>
              <a:gd name="adj3" fmla="val 16667"/>
            </a:avLst>
          </a:prstGeom>
          <a:solidFill>
            <a:srgbClr val="CFE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defRPr/>
            </a:pPr>
            <a:r>
              <a:rPr lang="ru-RU" sz="800" dirty="0" smtClean="0">
                <a:solidFill>
                  <a:srgbClr val="363194"/>
                </a:solidFill>
                <a:cs typeface="Times New Roman" pitchFamily="18" charset="0"/>
              </a:rPr>
              <a:t>К объектам интеллектуальной собственности "Разведка недр и оценка запасов полезных ископаемых, включая произведенные нематериальные поисковые активы"  относится защищенная тем или иным образом информация, полученная в результате деятельности по сбору информации, осуществляемой в рамках проведения топографических, геологических и геофизических исследований, разведочного бурения, отбора образцов, иной деятельности по получению геологической информации о недрах, а также оценки коммерческой целесообразности добычи.</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cstate="print"/>
          <a:srcRect/>
          <a:stretch>
            <a:fillRect/>
          </a:stretch>
        </p:blipFill>
        <p:spPr bwMode="auto">
          <a:xfrm>
            <a:off x="533399" y="816428"/>
            <a:ext cx="11027229" cy="5900057"/>
          </a:xfrm>
          <a:prstGeom prst="rect">
            <a:avLst/>
          </a:prstGeom>
          <a:noFill/>
          <a:ln w="9525">
            <a:noFill/>
            <a:miter lim="800000"/>
            <a:headEnd/>
            <a:tailEnd/>
          </a:ln>
        </p:spPr>
      </p:pic>
      <p:sp>
        <p:nvSpPr>
          <p:cNvPr id="5" name="Скругленная прямоугольная выноска 4"/>
          <p:cNvSpPr/>
          <p:nvPr/>
        </p:nvSpPr>
        <p:spPr>
          <a:xfrm>
            <a:off x="4474028" y="1306285"/>
            <a:ext cx="3907971" cy="1491344"/>
          </a:xfrm>
          <a:prstGeom prst="wedgeRoundRectCallout">
            <a:avLst>
              <a:gd name="adj1" fmla="val -96320"/>
              <a:gd name="adj2" fmla="val 159580"/>
              <a:gd name="adj3" fmla="val 16667"/>
            </a:avLst>
          </a:prstGeom>
          <a:solidFill>
            <a:srgbClr val="D9D8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defRPr/>
            </a:pPr>
            <a:r>
              <a:rPr lang="ru-RU" sz="800" dirty="0" smtClean="0">
                <a:solidFill>
                  <a:srgbClr val="363194"/>
                </a:solidFill>
                <a:cs typeface="Times New Roman" pitchFamily="18" charset="0"/>
              </a:rPr>
              <a:t>Компьютерное программное обеспечение состоит из компьютерных программ, описаний программ и вспомогательных материалов как для компьютерных систем, так и для прикладного программного обеспечения. В его стоимость включается как стоимость начальной разработки, так и последующего расширения программного обеспечения, а также приобретение копий, которые классифицируются как активы. Эти виды основных фондов относятся к группировке ОКОФ "Программное обеспечение" и начинаются с кода 731.</a:t>
            </a:r>
          </a:p>
          <a:p>
            <a:pPr defTabSz="685800">
              <a:defRPr/>
            </a:pPr>
            <a:r>
              <a:rPr lang="ru-RU" sz="800" b="1" dirty="0" smtClean="0">
                <a:solidFill>
                  <a:srgbClr val="E36846"/>
                </a:solidFill>
                <a:cs typeface="Times New Roman" pitchFamily="18" charset="0"/>
              </a:rPr>
              <a:t>Важно!</a:t>
            </a:r>
            <a:r>
              <a:rPr lang="ru-RU" sz="800" dirty="0" smtClean="0">
                <a:solidFill>
                  <a:srgbClr val="363194"/>
                </a:solidFill>
                <a:cs typeface="Times New Roman" pitchFamily="18" charset="0"/>
              </a:rPr>
              <a:t> Отражаются только те ПО на которые начисляется износ (амортизация) линейным способом более 12 месяцев</a:t>
            </a:r>
            <a:endParaRPr lang="ru-RU" sz="800" dirty="0">
              <a:solidFill>
                <a:srgbClr val="363194"/>
              </a:solidFill>
            </a:endParaRPr>
          </a:p>
        </p:txBody>
      </p:sp>
      <p:sp>
        <p:nvSpPr>
          <p:cNvPr id="6" name="Скругленная прямоугольная выноска 5"/>
          <p:cNvSpPr/>
          <p:nvPr/>
        </p:nvSpPr>
        <p:spPr>
          <a:xfrm>
            <a:off x="6466114" y="3091542"/>
            <a:ext cx="4071257" cy="1665515"/>
          </a:xfrm>
          <a:prstGeom prst="wedgeRoundRectCallout">
            <a:avLst>
              <a:gd name="adj1" fmla="val -143293"/>
              <a:gd name="adj2" fmla="val 44853"/>
              <a:gd name="adj3" fmla="val 16667"/>
            </a:avLst>
          </a:prstGeom>
          <a:solidFill>
            <a:srgbClr val="D3F5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ru-RU" sz="800" dirty="0" smtClean="0">
                <a:solidFill>
                  <a:srgbClr val="002060"/>
                </a:solidFill>
                <a:cs typeface="Times New Roman" pitchFamily="18" charset="0"/>
              </a:rPr>
              <a:t> </a:t>
            </a:r>
            <a:r>
              <a:rPr lang="ru-RU" sz="800" dirty="0" smtClean="0">
                <a:solidFill>
                  <a:srgbClr val="363194"/>
                </a:solidFill>
                <a:cs typeface="Times New Roman" pitchFamily="18" charset="0"/>
              </a:rPr>
              <a:t>Базы данных представляют собой совокупность файлов данных, организованную в соответствии с определенными правилами, поддерживаемую в памяти компьютера, характеризующую актуальное состояние некоторой предметной области и используемую для удовлетворения информационных потребностей пользователей.</a:t>
            </a:r>
          </a:p>
          <a:p>
            <a:pPr>
              <a:buFont typeface="Arial" pitchFamily="34" charset="0"/>
              <a:buChar char="•"/>
            </a:pPr>
            <a:r>
              <a:rPr lang="ru-RU" sz="800" dirty="0" smtClean="0">
                <a:solidFill>
                  <a:srgbClr val="363194"/>
                </a:solidFill>
                <a:cs typeface="Times New Roman" pitchFamily="18" charset="0"/>
              </a:rPr>
              <a:t> Если в учете организации в составе нематериальных активов числится сайт в информационно-телекоммуникационной сети "Интернет" - совокупность электронных документов (файлов) организации в компьютерной сети, объединенных под одним адресом (доменным именем или IP-адресом), или рекламный ролик организации, они учитываются по </a:t>
            </a:r>
            <a:r>
              <a:rPr lang="ru-RU" sz="800" b="1" dirty="0" smtClean="0">
                <a:solidFill>
                  <a:srgbClr val="E36846"/>
                </a:solidFill>
                <a:cs typeface="Times New Roman" pitchFamily="18" charset="0"/>
              </a:rPr>
              <a:t>строке 134 </a:t>
            </a:r>
            <a:r>
              <a:rPr lang="ru-RU" sz="800" dirty="0" smtClean="0">
                <a:solidFill>
                  <a:srgbClr val="363194"/>
                </a:solidFill>
                <a:cs typeface="Times New Roman" pitchFamily="18" charset="0"/>
              </a:rPr>
              <a:t>как "база данных".</a:t>
            </a:r>
          </a:p>
        </p:txBody>
      </p:sp>
      <p:sp>
        <p:nvSpPr>
          <p:cNvPr id="7" name="Скругленная прямоугольная выноска 6"/>
          <p:cNvSpPr/>
          <p:nvPr/>
        </p:nvSpPr>
        <p:spPr>
          <a:xfrm>
            <a:off x="5921829" y="5083629"/>
            <a:ext cx="4506685" cy="1306285"/>
          </a:xfrm>
          <a:prstGeom prst="wedgeRoundRectCallout">
            <a:avLst>
              <a:gd name="adj1" fmla="val -123490"/>
              <a:gd name="adj2" fmla="val -64167"/>
              <a:gd name="adj3" fmla="val 16667"/>
            </a:avLst>
          </a:prstGeom>
          <a:solidFill>
            <a:srgbClr val="CFE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685800">
              <a:defRPr/>
            </a:pPr>
            <a:r>
              <a:rPr lang="ru-RU" sz="800" dirty="0" smtClean="0">
                <a:solidFill>
                  <a:srgbClr val="363194"/>
                </a:solidFill>
                <a:cs typeface="Times New Roman" pitchFamily="18" charset="0"/>
              </a:rPr>
              <a:t>К объекту интеллектуальной собственности "Оригиналы произведений развлекательного жанра, литературы и искусства" (</a:t>
            </a:r>
            <a:r>
              <a:rPr lang="ru-RU" sz="800" b="1" dirty="0" smtClean="0">
                <a:solidFill>
                  <a:srgbClr val="E36846"/>
                </a:solidFill>
                <a:cs typeface="Times New Roman" pitchFamily="18" charset="0"/>
              </a:rPr>
              <a:t>строка 135</a:t>
            </a:r>
            <a:r>
              <a:rPr lang="ru-RU" sz="800" dirty="0" smtClean="0">
                <a:solidFill>
                  <a:srgbClr val="363194"/>
                </a:solidFill>
                <a:cs typeface="Times New Roman" pitchFamily="18" charset="0"/>
              </a:rPr>
              <a:t>) относятся оригиналы фильмов, произведений живописи, скульптуры, графики, дизайна, графических рассказов, комиксов и других произведений изобразительного искусства, оригиналы авторских рукописей (автографов) литературных и музыкальных произведений, собственноручно написанных автором либо напечатанных с помощью технического устройства и подписанных им, а также копии (повторы) произведений изобразительного искусства, которые были сделаны самим автором или под его руководством, подписаны или иным способом отмечены автором.</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cstate="print"/>
          <a:srcRect/>
          <a:stretch>
            <a:fillRect/>
          </a:stretch>
        </p:blipFill>
        <p:spPr bwMode="auto">
          <a:xfrm>
            <a:off x="370114" y="838200"/>
            <a:ext cx="10951029" cy="5660570"/>
          </a:xfrm>
          <a:prstGeom prst="rect">
            <a:avLst/>
          </a:prstGeom>
          <a:noFill/>
          <a:ln w="9525">
            <a:noFill/>
            <a:miter lim="800000"/>
            <a:headEnd/>
            <a:tailEnd/>
          </a:ln>
        </p:spPr>
      </p:pic>
      <p:sp>
        <p:nvSpPr>
          <p:cNvPr id="5" name="Скругленная прямоугольная выноска 4"/>
          <p:cNvSpPr/>
          <p:nvPr/>
        </p:nvSpPr>
        <p:spPr>
          <a:xfrm>
            <a:off x="5410200" y="1262743"/>
            <a:ext cx="45719" cy="45719"/>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кругленная прямоугольная выноска 5"/>
          <p:cNvSpPr/>
          <p:nvPr/>
        </p:nvSpPr>
        <p:spPr>
          <a:xfrm>
            <a:off x="3842657" y="1153886"/>
            <a:ext cx="4953000" cy="1850571"/>
          </a:xfrm>
          <a:prstGeom prst="wedgeRoundRectCallout">
            <a:avLst>
              <a:gd name="adj1" fmla="val -76877"/>
              <a:gd name="adj2" fmla="val 169332"/>
              <a:gd name="adj3" fmla="val 16667"/>
            </a:avLst>
          </a:prstGeom>
          <a:solidFill>
            <a:srgbClr val="D9D8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800" dirty="0" smtClean="0">
                <a:solidFill>
                  <a:srgbClr val="363194"/>
                </a:solidFill>
                <a:cs typeface="Times New Roman" pitchFamily="18" charset="0"/>
              </a:rPr>
              <a:t>В </a:t>
            </a:r>
            <a:r>
              <a:rPr lang="ru-RU" sz="800" b="1" dirty="0" smtClean="0">
                <a:solidFill>
                  <a:srgbClr val="E36846"/>
                </a:solidFill>
                <a:cs typeface="Times New Roman" pitchFamily="18" charset="0"/>
              </a:rPr>
              <a:t>строке 14 </a:t>
            </a:r>
            <a:r>
              <a:rPr lang="ru-RU" sz="800" dirty="0" smtClean="0">
                <a:solidFill>
                  <a:srgbClr val="363194"/>
                </a:solidFill>
                <a:cs typeface="Times New Roman" pitchFamily="18" charset="0"/>
              </a:rPr>
              <a:t>учитываются данные о тех видах основных фондов, которые не учтены в строках 02-13: </a:t>
            </a:r>
          </a:p>
          <a:p>
            <a:pPr>
              <a:buFont typeface="Arial" pitchFamily="34" charset="0"/>
              <a:buChar char="•"/>
            </a:pPr>
            <a:r>
              <a:rPr lang="ru-RU" sz="800" dirty="0" smtClean="0">
                <a:solidFill>
                  <a:srgbClr val="363194"/>
                </a:solidFill>
                <a:cs typeface="Times New Roman" pitchFamily="18" charset="0"/>
              </a:rPr>
              <a:t> библиотечный фонд, </a:t>
            </a:r>
          </a:p>
          <a:p>
            <a:pPr>
              <a:buFont typeface="Arial" pitchFamily="34" charset="0"/>
              <a:buChar char="•"/>
            </a:pPr>
            <a:r>
              <a:rPr lang="ru-RU" sz="800" dirty="0" smtClean="0">
                <a:solidFill>
                  <a:srgbClr val="363194"/>
                </a:solidFill>
                <a:cs typeface="Times New Roman" pitchFamily="18" charset="0"/>
              </a:rPr>
              <a:t> </a:t>
            </a:r>
            <a:r>
              <a:rPr lang="ru-RU" sz="800" dirty="0" err="1" smtClean="0">
                <a:solidFill>
                  <a:srgbClr val="363194"/>
                </a:solidFill>
                <a:cs typeface="Times New Roman" pitchFamily="18" charset="0"/>
              </a:rPr>
              <a:t>кино-фото-фондо-документы</a:t>
            </a:r>
            <a:r>
              <a:rPr lang="ru-RU" sz="800" dirty="0" smtClean="0">
                <a:solidFill>
                  <a:srgbClr val="363194"/>
                </a:solidFill>
                <a:cs typeface="Times New Roman" pitchFamily="18" charset="0"/>
              </a:rPr>
              <a:t>, </a:t>
            </a:r>
          </a:p>
          <a:p>
            <a:pPr>
              <a:buFont typeface="Arial" pitchFamily="34" charset="0"/>
              <a:buChar char="•"/>
            </a:pPr>
            <a:r>
              <a:rPr lang="ru-RU" sz="800" dirty="0" smtClean="0">
                <a:solidFill>
                  <a:srgbClr val="363194"/>
                </a:solidFill>
                <a:cs typeface="Times New Roman" pitchFamily="18" charset="0"/>
              </a:rPr>
              <a:t> произведения искусства, не относящиеся к оригинальным, то есть копии. </a:t>
            </a:r>
          </a:p>
          <a:p>
            <a:endParaRPr lang="ru-RU" sz="800" dirty="0" smtClean="0">
              <a:solidFill>
                <a:srgbClr val="363194"/>
              </a:solidFill>
              <a:cs typeface="Times New Roman" pitchFamily="18" charset="0"/>
            </a:endParaRPr>
          </a:p>
          <a:p>
            <a:r>
              <a:rPr lang="ru-RU" sz="800" dirty="0" smtClean="0">
                <a:solidFill>
                  <a:srgbClr val="363194"/>
                </a:solidFill>
                <a:cs typeface="Times New Roman" pitchFamily="18" charset="0"/>
              </a:rPr>
              <a:t>Кроме того, по строке 14 отражается спортивное, охотничье оружие, огнестрельное оружие двойного назначения, а также капитальные вложения на улучшение земли и других объектов природопользования, выделяемые в строке 141, и стоимость расходов на приобретение прав собственности при покупке </a:t>
            </a:r>
            <a:r>
              <a:rPr lang="ru-RU" sz="800" dirty="0" err="1" smtClean="0">
                <a:solidFill>
                  <a:srgbClr val="363194"/>
                </a:solidFill>
                <a:cs typeface="Times New Roman" pitchFamily="18" charset="0"/>
              </a:rPr>
              <a:t>непроизведенных</a:t>
            </a:r>
            <a:r>
              <a:rPr lang="ru-RU" sz="800" dirty="0" smtClean="0">
                <a:solidFill>
                  <a:srgbClr val="363194"/>
                </a:solidFill>
                <a:cs typeface="Times New Roman" pitchFamily="18" charset="0"/>
              </a:rPr>
              <a:t> активов (поскольку осуществленные при этом расходы приравнены к произведенным активам), выделяемые в строке 142.</a:t>
            </a:r>
          </a:p>
          <a:p>
            <a:pPr>
              <a:buFont typeface="Wingdings" pitchFamily="2" charset="2"/>
              <a:buChar char="Ø"/>
            </a:pPr>
            <a:endParaRPr lang="ru-RU" dirty="0">
              <a:latin typeface="Times New Roman" pitchFamily="18" charset="0"/>
              <a:cs typeface="Times New Roman" pitchFamily="18" charset="0"/>
            </a:endParaRPr>
          </a:p>
        </p:txBody>
      </p:sp>
      <p:sp>
        <p:nvSpPr>
          <p:cNvPr id="7" name="Скругленная прямоугольная выноска 6"/>
          <p:cNvSpPr/>
          <p:nvPr/>
        </p:nvSpPr>
        <p:spPr>
          <a:xfrm>
            <a:off x="7043058" y="3461657"/>
            <a:ext cx="3744685" cy="612648"/>
          </a:xfrm>
          <a:prstGeom prst="wedgeRoundRectCallout">
            <a:avLst>
              <a:gd name="adj1" fmla="val -173449"/>
              <a:gd name="adj2" fmla="val 300595"/>
              <a:gd name="adj3" fmla="val 16667"/>
            </a:avLst>
          </a:prstGeom>
          <a:solidFill>
            <a:srgbClr val="CFE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800" dirty="0" smtClean="0">
                <a:solidFill>
                  <a:srgbClr val="363194"/>
                </a:solidFill>
                <a:cs typeface="Times New Roman" pitchFamily="18" charset="0"/>
              </a:rPr>
              <a:t>По </a:t>
            </a:r>
            <a:r>
              <a:rPr lang="ru-RU" sz="800" b="1" dirty="0" smtClean="0">
                <a:solidFill>
                  <a:srgbClr val="E36846"/>
                </a:solidFill>
                <a:cs typeface="Times New Roman" pitchFamily="18" charset="0"/>
              </a:rPr>
              <a:t>строке 141 </a:t>
            </a:r>
            <a:r>
              <a:rPr lang="ru-RU" sz="800" dirty="0" smtClean="0">
                <a:solidFill>
                  <a:srgbClr val="363194"/>
                </a:solidFill>
                <a:cs typeface="Times New Roman" pitchFamily="18" charset="0"/>
              </a:rPr>
              <a:t>отражается спортивное, охотничье оружие, огнестрельное оружие двойного назначения, а также капитальные вложения на улучшение земли и других объектов природопользования</a:t>
            </a:r>
            <a:endParaRPr lang="ru-RU" sz="800" dirty="0">
              <a:solidFill>
                <a:srgbClr val="363194"/>
              </a:solidFill>
              <a:cs typeface="Times New Roman" pitchFamily="18" charset="0"/>
            </a:endParaRPr>
          </a:p>
        </p:txBody>
      </p:sp>
      <p:sp>
        <p:nvSpPr>
          <p:cNvPr id="8" name="Скругленная прямоугольная выноска 7"/>
          <p:cNvSpPr/>
          <p:nvPr/>
        </p:nvSpPr>
        <p:spPr>
          <a:xfrm>
            <a:off x="6117771" y="5050970"/>
            <a:ext cx="3712029" cy="677963"/>
          </a:xfrm>
          <a:prstGeom prst="wedgeRoundRectCallout">
            <a:avLst>
              <a:gd name="adj1" fmla="val -147813"/>
              <a:gd name="adj2" fmla="val 107458"/>
              <a:gd name="adj3" fmla="val 16667"/>
            </a:avLst>
          </a:prstGeom>
          <a:solidFill>
            <a:srgbClr val="D3F5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800" dirty="0" smtClean="0">
                <a:solidFill>
                  <a:srgbClr val="363194"/>
                </a:solidFill>
                <a:cs typeface="Times New Roman" pitchFamily="18" charset="0"/>
              </a:rPr>
              <a:t>По </a:t>
            </a:r>
            <a:r>
              <a:rPr lang="ru-RU" sz="800" b="1" dirty="0" smtClean="0">
                <a:solidFill>
                  <a:srgbClr val="E36846"/>
                </a:solidFill>
                <a:cs typeface="Times New Roman" pitchFamily="18" charset="0"/>
              </a:rPr>
              <a:t>строке 142 </a:t>
            </a:r>
            <a:r>
              <a:rPr lang="ru-RU" sz="800" dirty="0" smtClean="0">
                <a:solidFill>
                  <a:srgbClr val="363194"/>
                </a:solidFill>
                <a:cs typeface="Times New Roman" pitchFamily="18" charset="0"/>
              </a:rPr>
              <a:t>отражается стоимость расходов на приобретение прав собственности при покупке </a:t>
            </a:r>
            <a:r>
              <a:rPr lang="ru-RU" sz="800" dirty="0" err="1" smtClean="0">
                <a:solidFill>
                  <a:srgbClr val="363194"/>
                </a:solidFill>
                <a:cs typeface="Times New Roman" pitchFamily="18" charset="0"/>
              </a:rPr>
              <a:t>непроизведенных</a:t>
            </a:r>
            <a:r>
              <a:rPr lang="ru-RU" sz="800" dirty="0" smtClean="0">
                <a:solidFill>
                  <a:srgbClr val="363194"/>
                </a:solidFill>
                <a:cs typeface="Times New Roman" pitchFamily="18" charset="0"/>
              </a:rPr>
              <a:t> активов </a:t>
            </a:r>
            <a:endParaRPr lang="ru-RU" sz="800" dirty="0">
              <a:solidFill>
                <a:srgbClr val="363194"/>
              </a:solidFill>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cstate="print"/>
          <a:srcRect/>
          <a:stretch>
            <a:fillRect/>
          </a:stretch>
        </p:blipFill>
        <p:spPr bwMode="auto">
          <a:xfrm>
            <a:off x="468086" y="816429"/>
            <a:ext cx="11342914" cy="5769428"/>
          </a:xfrm>
          <a:prstGeom prst="rect">
            <a:avLst/>
          </a:prstGeom>
          <a:solidFill>
            <a:srgbClr val="D9D8EB"/>
          </a:solidFill>
          <a:ln w="9525">
            <a:noFill/>
            <a:miter lim="800000"/>
            <a:headEnd/>
            <a:tailEnd/>
          </a:ln>
        </p:spPr>
      </p:pic>
      <p:sp>
        <p:nvSpPr>
          <p:cNvPr id="5" name="Скругленная прямоугольная выноска 4"/>
          <p:cNvSpPr/>
          <p:nvPr/>
        </p:nvSpPr>
        <p:spPr>
          <a:xfrm>
            <a:off x="1523999" y="4561114"/>
            <a:ext cx="2677887" cy="1712105"/>
          </a:xfrm>
          <a:prstGeom prst="wedgeRoundRectCallout">
            <a:avLst>
              <a:gd name="adj1" fmla="val 11281"/>
              <a:gd name="adj2" fmla="val -124428"/>
              <a:gd name="adj3" fmla="val 16667"/>
            </a:avLst>
          </a:prstGeom>
          <a:solidFill>
            <a:srgbClr val="D9D8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800" dirty="0" smtClean="0">
                <a:solidFill>
                  <a:srgbClr val="E36846"/>
                </a:solidFill>
                <a:cs typeface="Times New Roman" pitchFamily="18" charset="0"/>
              </a:rPr>
              <a:t>В </a:t>
            </a:r>
            <a:r>
              <a:rPr lang="ru-RU" sz="800" b="1" dirty="0" smtClean="0">
                <a:solidFill>
                  <a:srgbClr val="E36846"/>
                </a:solidFill>
                <a:cs typeface="Times New Roman" pitchFamily="18" charset="0"/>
              </a:rPr>
              <a:t>графе 3</a:t>
            </a:r>
            <a:r>
              <a:rPr lang="ru-RU" sz="800" dirty="0" smtClean="0">
                <a:solidFill>
                  <a:srgbClr val="E36846"/>
                </a:solidFill>
                <a:cs typeface="Times New Roman" pitchFamily="18" charset="0"/>
              </a:rPr>
              <a:t> </a:t>
            </a:r>
            <a:r>
              <a:rPr lang="ru-RU" sz="800" dirty="0" smtClean="0">
                <a:solidFill>
                  <a:srgbClr val="363194"/>
                </a:solidFill>
                <a:cs typeface="Times New Roman" pitchFamily="18" charset="0"/>
              </a:rPr>
              <a:t>отражаются данные об изменении полной учетной стоимости за счет доведения стоимости активов до справедливой и кадастровой стоимости в организациях государственного сектора и переоценке основных фондов - в прочих некоммерческих организациях.</a:t>
            </a:r>
          </a:p>
          <a:p>
            <a:endParaRPr lang="ru-RU" sz="800" dirty="0" smtClean="0">
              <a:solidFill>
                <a:srgbClr val="363194"/>
              </a:solidFill>
              <a:cs typeface="Times New Roman" pitchFamily="18" charset="0"/>
            </a:endParaRPr>
          </a:p>
          <a:p>
            <a:r>
              <a:rPr lang="ru-RU" sz="800" dirty="0" smtClean="0">
                <a:solidFill>
                  <a:srgbClr val="363194"/>
                </a:solidFill>
                <a:cs typeface="Times New Roman" pitchFamily="18" charset="0"/>
              </a:rPr>
              <a:t>Если организация решает проводить переоценку основных средств не чаще одного раза в год, то переоценка проводится по состоянию на конец соответствующего отчетного года.</a:t>
            </a:r>
            <a:endParaRPr lang="ru-RU" sz="800" dirty="0">
              <a:solidFill>
                <a:srgbClr val="363194"/>
              </a:solidFill>
              <a:cs typeface="Times New Roman" pitchFamily="18" charset="0"/>
            </a:endParaRPr>
          </a:p>
        </p:txBody>
      </p:sp>
      <p:sp>
        <p:nvSpPr>
          <p:cNvPr id="6" name="Скругленная прямоугольная выноска 5"/>
          <p:cNvSpPr/>
          <p:nvPr/>
        </p:nvSpPr>
        <p:spPr>
          <a:xfrm>
            <a:off x="4408714" y="4158343"/>
            <a:ext cx="3472543" cy="2166257"/>
          </a:xfrm>
          <a:prstGeom prst="wedgeRoundRectCallout">
            <a:avLst>
              <a:gd name="adj1" fmla="val -60645"/>
              <a:gd name="adj2" fmla="val -91269"/>
              <a:gd name="adj3" fmla="val 16667"/>
            </a:avLst>
          </a:prstGeom>
          <a:solidFill>
            <a:srgbClr val="D3F5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r>
              <a:rPr lang="ru-RU" sz="800" dirty="0" smtClean="0">
                <a:solidFill>
                  <a:srgbClr val="363194"/>
                </a:solidFill>
                <a:ea typeface="Times New Roman" pitchFamily="18" charset="0"/>
                <a:cs typeface="Times New Roman" pitchFamily="18" charset="0"/>
              </a:rPr>
              <a:t>В </a:t>
            </a:r>
            <a:r>
              <a:rPr lang="ru-RU" sz="800" b="1" dirty="0" smtClean="0">
                <a:solidFill>
                  <a:srgbClr val="E36846"/>
                </a:solidFill>
                <a:ea typeface="Times New Roman" pitchFamily="18" charset="0"/>
                <a:cs typeface="Times New Roman" pitchFamily="18" charset="0"/>
              </a:rPr>
              <a:t>графе 4</a:t>
            </a:r>
            <a:r>
              <a:rPr lang="ru-RU" sz="800" dirty="0" smtClean="0">
                <a:solidFill>
                  <a:srgbClr val="363194"/>
                </a:solidFill>
                <a:ea typeface="Times New Roman" pitchFamily="18" charset="0"/>
                <a:cs typeface="Times New Roman" pitchFamily="18" charset="0"/>
              </a:rPr>
              <a:t> приводятся данные об увеличении полной учетной стоимости основных фондов за отчетный год (поступление) за счет создания новой стоимости, то есть принятия к бухгалтерскому учету в отчетном году:</a:t>
            </a:r>
            <a:endParaRPr lang="ru-RU" sz="800" dirty="0" smtClean="0">
              <a:solidFill>
                <a:srgbClr val="363194"/>
              </a:solidFill>
              <a:cs typeface="Times New Roman" pitchFamily="18" charset="0"/>
            </a:endParaRPr>
          </a:p>
          <a:p>
            <a:pPr lvl="0" eaLnBrk="0" fontAlgn="base" hangingPunct="0">
              <a:spcBef>
                <a:spcPct val="0"/>
              </a:spcBef>
              <a:spcAft>
                <a:spcPct val="0"/>
              </a:spcAft>
              <a:buFont typeface="Arial" pitchFamily="34" charset="0"/>
              <a:buChar char="•"/>
            </a:pPr>
            <a:r>
              <a:rPr lang="ru-RU" sz="800" dirty="0" smtClean="0">
                <a:solidFill>
                  <a:srgbClr val="363194"/>
                </a:solidFill>
                <a:ea typeface="Times New Roman" pitchFamily="18" charset="0"/>
                <a:cs typeface="Times New Roman" pitchFamily="18" charset="0"/>
              </a:rPr>
              <a:t> ввода в действие новых объектов основных фондов (не относившихся ранее к основным фондам) при их приобретении, сооружении и изготовлении; </a:t>
            </a:r>
          </a:p>
          <a:p>
            <a:pPr lvl="0" eaLnBrk="0" fontAlgn="base" hangingPunct="0">
              <a:spcBef>
                <a:spcPct val="0"/>
              </a:spcBef>
              <a:spcAft>
                <a:spcPct val="0"/>
              </a:spcAft>
              <a:buFont typeface="Arial" pitchFamily="34" charset="0"/>
              <a:buChar char="•"/>
            </a:pPr>
            <a:r>
              <a:rPr lang="ru-RU" sz="800" dirty="0" smtClean="0">
                <a:solidFill>
                  <a:srgbClr val="363194"/>
                </a:solidFill>
                <a:ea typeface="Times New Roman" pitchFamily="18" charset="0"/>
                <a:cs typeface="Times New Roman" pitchFamily="18" charset="0"/>
              </a:rPr>
              <a:t> внесении учредителями новых основных фондов в счет их вкладов в уставный (складочный) капитал; </a:t>
            </a:r>
          </a:p>
          <a:p>
            <a:pPr eaLnBrk="0" fontAlgn="base" hangingPunct="0">
              <a:spcBef>
                <a:spcPct val="0"/>
              </a:spcBef>
              <a:spcAft>
                <a:spcPct val="0"/>
              </a:spcAft>
              <a:buFont typeface="Arial" pitchFamily="34" charset="0"/>
              <a:buChar char="•"/>
            </a:pPr>
            <a:r>
              <a:rPr lang="ru-RU" sz="800" dirty="0" smtClean="0">
                <a:solidFill>
                  <a:srgbClr val="363194"/>
                </a:solidFill>
                <a:ea typeface="Times New Roman" pitchFamily="18" charset="0"/>
                <a:cs typeface="Times New Roman" pitchFamily="18" charset="0"/>
              </a:rPr>
              <a:t> получении по договору дарения и иных случаях безвозмездного получения; </a:t>
            </a:r>
          </a:p>
          <a:p>
            <a:pPr eaLnBrk="0" fontAlgn="base" hangingPunct="0">
              <a:spcBef>
                <a:spcPct val="0"/>
              </a:spcBef>
              <a:spcAft>
                <a:spcPct val="0"/>
              </a:spcAft>
              <a:buFont typeface="Arial" pitchFamily="34" charset="0"/>
              <a:buChar char="•"/>
            </a:pPr>
            <a:r>
              <a:rPr lang="ru-RU" sz="800" dirty="0" smtClean="0">
                <a:solidFill>
                  <a:srgbClr val="363194"/>
                </a:solidFill>
                <a:cs typeface="Times New Roman" pitchFamily="18" charset="0"/>
              </a:rPr>
              <a:t> достройки, модернизации, реконструкции имеющихся объектов основных фондов.</a:t>
            </a:r>
          </a:p>
          <a:p>
            <a:pPr eaLnBrk="0" fontAlgn="base" hangingPunct="0">
              <a:spcBef>
                <a:spcPct val="0"/>
              </a:spcBef>
              <a:spcAft>
                <a:spcPct val="0"/>
              </a:spcAft>
            </a:pPr>
            <a:r>
              <a:rPr lang="ru-RU" sz="800" dirty="0" smtClean="0">
                <a:solidFill>
                  <a:srgbClr val="363194"/>
                </a:solidFill>
                <a:cs typeface="Times New Roman" pitchFamily="18" charset="0"/>
              </a:rPr>
              <a:t>Получение основных фондов по импорту считается созданием новой стоимости независимо от того, были ли полученные объекты ранее в эксплуатации вне пределов Российской Федерации. Эти данные также учитываются в графе 4.</a:t>
            </a:r>
            <a:endParaRPr lang="ru-RU" sz="800" dirty="0">
              <a:solidFill>
                <a:srgbClr val="363194"/>
              </a:solidFill>
            </a:endParaRPr>
          </a:p>
        </p:txBody>
      </p:sp>
      <p:sp>
        <p:nvSpPr>
          <p:cNvPr id="7" name="Скругленная прямоугольная выноска 6"/>
          <p:cNvSpPr/>
          <p:nvPr/>
        </p:nvSpPr>
        <p:spPr>
          <a:xfrm>
            <a:off x="8088085" y="2002970"/>
            <a:ext cx="3396344" cy="2220687"/>
          </a:xfrm>
          <a:prstGeom prst="wedgeRoundRectCallout">
            <a:avLst>
              <a:gd name="adj1" fmla="val -142822"/>
              <a:gd name="adj2" fmla="val 5695"/>
              <a:gd name="adj3" fmla="val 16667"/>
            </a:avLst>
          </a:prstGeom>
          <a:solidFill>
            <a:srgbClr val="CFE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fontAlgn="base">
              <a:spcBef>
                <a:spcPct val="0"/>
              </a:spcBef>
              <a:spcAft>
                <a:spcPct val="0"/>
              </a:spcAft>
            </a:pPr>
            <a:r>
              <a:rPr lang="ru-RU" sz="800" dirty="0" smtClean="0">
                <a:solidFill>
                  <a:srgbClr val="363194"/>
                </a:solidFill>
                <a:ea typeface="Times New Roman" pitchFamily="18" charset="0"/>
                <a:cs typeface="Times New Roman" pitchFamily="18" charset="0"/>
              </a:rPr>
              <a:t>В </a:t>
            </a:r>
            <a:r>
              <a:rPr lang="ru-RU" sz="800" b="1" dirty="0" smtClean="0">
                <a:solidFill>
                  <a:srgbClr val="E36846"/>
                </a:solidFill>
                <a:ea typeface="Times New Roman" pitchFamily="18" charset="0"/>
                <a:cs typeface="Times New Roman" pitchFamily="18" charset="0"/>
              </a:rPr>
              <a:t>графе 5</a:t>
            </a:r>
            <a:r>
              <a:rPr lang="ru-RU" sz="800" dirty="0" smtClean="0">
                <a:solidFill>
                  <a:srgbClr val="363194"/>
                </a:solidFill>
                <a:ea typeface="Times New Roman" pitchFamily="18" charset="0"/>
                <a:cs typeface="Times New Roman" pitchFamily="18" charset="0"/>
              </a:rPr>
              <a:t> приводятся данные об увеличении полной учетной стоимости основных фондов за отчетный год за счет прочего поступления, то есть приобретения их на вторичном рынке, включая передачу с баланса на баланс другой организации, внесения учредителями бывших в употреблении основных фондов в счет их вкладов в уставный (складочный) капитал, а также переданных при осуществлении реорганизации организации.</a:t>
            </a:r>
            <a:endParaRPr lang="ru-RU" sz="800" dirty="0" smtClean="0">
              <a:solidFill>
                <a:srgbClr val="363194"/>
              </a:solidFill>
              <a:cs typeface="Times New Roman" pitchFamily="18" charset="0"/>
            </a:endParaRPr>
          </a:p>
          <a:p>
            <a:pPr lvl="0" algn="just" eaLnBrk="0" fontAlgn="base" hangingPunct="0">
              <a:spcBef>
                <a:spcPct val="0"/>
              </a:spcBef>
              <a:spcAft>
                <a:spcPct val="0"/>
              </a:spcAft>
            </a:pPr>
            <a:r>
              <a:rPr lang="ru-RU" sz="800" dirty="0" smtClean="0">
                <a:solidFill>
                  <a:srgbClr val="363194"/>
                </a:solidFill>
                <a:ea typeface="Times New Roman" pitchFamily="18" charset="0"/>
                <a:cs typeface="Times New Roman" pitchFamily="18" charset="0"/>
              </a:rPr>
              <a:t>Основные фонды, которые были переданы филиалу от вышестоящей организации, отражаются по графе 5, если данные основные средства были уже учтены в графе 4 и графе 9 (в наличии) вышестоящей организации. Если основные фонды были переданы филиалу и не были отражены в балансе вышестоящей организации, то они учитываются в графе 4 "за счет создания новой стоимости".</a:t>
            </a:r>
            <a:endParaRPr lang="ru-RU" sz="800" dirty="0">
              <a:solidFill>
                <a:srgbClr val="363194"/>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cstate="print"/>
          <a:srcRect/>
          <a:stretch>
            <a:fillRect/>
          </a:stretch>
        </p:blipFill>
        <p:spPr bwMode="auto">
          <a:xfrm>
            <a:off x="566057" y="762000"/>
            <a:ext cx="11179630" cy="5747657"/>
          </a:xfrm>
          <a:prstGeom prst="rect">
            <a:avLst/>
          </a:prstGeom>
          <a:noFill/>
          <a:ln w="9525">
            <a:noFill/>
            <a:miter lim="800000"/>
            <a:headEnd/>
            <a:tailEnd/>
          </a:ln>
        </p:spPr>
      </p:pic>
      <p:sp>
        <p:nvSpPr>
          <p:cNvPr id="5" name="Скругленная прямоугольная выноска 4"/>
          <p:cNvSpPr/>
          <p:nvPr/>
        </p:nvSpPr>
        <p:spPr>
          <a:xfrm>
            <a:off x="2264228" y="4332514"/>
            <a:ext cx="2710543" cy="1741715"/>
          </a:xfrm>
          <a:prstGeom prst="wedgeRoundRectCallout">
            <a:avLst>
              <a:gd name="adj1" fmla="val 70733"/>
              <a:gd name="adj2" fmla="val -117500"/>
              <a:gd name="adj3" fmla="val 16667"/>
            </a:avLst>
          </a:prstGeom>
          <a:solidFill>
            <a:srgbClr val="D9D8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r>
              <a:rPr lang="ru-RU" sz="800" dirty="0" smtClean="0">
                <a:solidFill>
                  <a:srgbClr val="363194"/>
                </a:solidFill>
                <a:ea typeface="Times New Roman" pitchFamily="18" charset="0"/>
                <a:cs typeface="Times New Roman" pitchFamily="18" charset="0"/>
              </a:rPr>
              <a:t>В </a:t>
            </a:r>
            <a:r>
              <a:rPr lang="ru-RU" sz="800" b="1" dirty="0" smtClean="0">
                <a:solidFill>
                  <a:srgbClr val="E36846"/>
                </a:solidFill>
                <a:ea typeface="Times New Roman" pitchFamily="18" charset="0"/>
                <a:cs typeface="Times New Roman" pitchFamily="18" charset="0"/>
              </a:rPr>
              <a:t>графе 6</a:t>
            </a:r>
            <a:r>
              <a:rPr lang="ru-RU" sz="800" dirty="0" smtClean="0">
                <a:solidFill>
                  <a:srgbClr val="363194"/>
                </a:solidFill>
                <a:ea typeface="Times New Roman" pitchFamily="18" charset="0"/>
                <a:cs typeface="Times New Roman" pitchFamily="18" charset="0"/>
              </a:rPr>
              <a:t> отражаются данные об уменьшении полной учетной стоимости основных фондов за отчетный год (выбытии) за счет ликвидации основных фондов.</a:t>
            </a:r>
          </a:p>
          <a:p>
            <a:pPr lvl="0" eaLnBrk="0" fontAlgn="base" hangingPunct="0">
              <a:spcBef>
                <a:spcPct val="0"/>
              </a:spcBef>
              <a:spcAft>
                <a:spcPct val="0"/>
              </a:spcAft>
            </a:pPr>
            <a:r>
              <a:rPr lang="ru-RU" sz="800" dirty="0" smtClean="0">
                <a:solidFill>
                  <a:srgbClr val="363194"/>
                </a:solidFill>
                <a:ea typeface="Times New Roman" pitchFamily="18" charset="0"/>
                <a:cs typeface="Times New Roman" pitchFamily="18" charset="0"/>
              </a:rPr>
              <a:t>В этой графе отражаются данные о списании основных фондов, означающем физическую ликвидацию соответствующих объектов, а также реализации их в целях физической ликвидации (для ликвидации путем разборки, утилизации, забоя скота для реализации или дальнейшей переработки и тому подобного). </a:t>
            </a:r>
            <a:endParaRPr lang="ru-RU" sz="800" dirty="0">
              <a:solidFill>
                <a:srgbClr val="363194"/>
              </a:solidFill>
            </a:endParaRPr>
          </a:p>
        </p:txBody>
      </p:sp>
      <p:sp>
        <p:nvSpPr>
          <p:cNvPr id="6" name="Скругленная прямоугольная выноска 5"/>
          <p:cNvSpPr/>
          <p:nvPr/>
        </p:nvSpPr>
        <p:spPr>
          <a:xfrm>
            <a:off x="5312229" y="4343400"/>
            <a:ext cx="2710542" cy="1719942"/>
          </a:xfrm>
          <a:prstGeom prst="wedgeRoundRectCallout">
            <a:avLst>
              <a:gd name="adj1" fmla="val -12238"/>
              <a:gd name="adj2" fmla="val -115236"/>
              <a:gd name="adj3" fmla="val 16667"/>
            </a:avLst>
          </a:prstGeom>
          <a:solidFill>
            <a:srgbClr val="CFE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fontAlgn="base">
              <a:spcBef>
                <a:spcPct val="0"/>
              </a:spcBef>
              <a:spcAft>
                <a:spcPct val="0"/>
              </a:spcAft>
            </a:pPr>
            <a:r>
              <a:rPr lang="ru-RU" sz="800" dirty="0" smtClean="0">
                <a:solidFill>
                  <a:srgbClr val="363194"/>
                </a:solidFill>
                <a:ea typeface="Times New Roman" pitchFamily="18" charset="0"/>
                <a:cs typeface="Times New Roman" pitchFamily="18" charset="0"/>
              </a:rPr>
              <a:t>В </a:t>
            </a:r>
            <a:r>
              <a:rPr lang="ru-RU" sz="800" b="1" dirty="0" smtClean="0">
                <a:solidFill>
                  <a:srgbClr val="E36846"/>
                </a:solidFill>
                <a:ea typeface="Times New Roman" pitchFamily="18" charset="0"/>
                <a:cs typeface="Times New Roman" pitchFamily="18" charset="0"/>
              </a:rPr>
              <a:t>графе 7</a:t>
            </a:r>
            <a:r>
              <a:rPr lang="ru-RU" sz="800" dirty="0" smtClean="0">
                <a:solidFill>
                  <a:srgbClr val="363194"/>
                </a:solidFill>
                <a:ea typeface="Times New Roman" pitchFamily="18" charset="0"/>
                <a:cs typeface="Times New Roman" pitchFamily="18" charset="0"/>
              </a:rPr>
              <a:t> из графы 6, выделяются объекты основных фондов, ликвидированные вследствие потерь от:</a:t>
            </a:r>
          </a:p>
          <a:p>
            <a:pPr lvl="0" algn="just" fontAlgn="base">
              <a:spcBef>
                <a:spcPct val="0"/>
              </a:spcBef>
              <a:spcAft>
                <a:spcPct val="0"/>
              </a:spcAft>
              <a:buFont typeface="Arial" pitchFamily="34" charset="0"/>
              <a:buChar char="•"/>
            </a:pPr>
            <a:r>
              <a:rPr lang="ru-RU" sz="800" dirty="0" smtClean="0">
                <a:solidFill>
                  <a:srgbClr val="363194"/>
                </a:solidFill>
                <a:ea typeface="Times New Roman" pitchFamily="18" charset="0"/>
                <a:cs typeface="Times New Roman" pitchFamily="18" charset="0"/>
              </a:rPr>
              <a:t> землетрясений, извержения вулканов, ураганов, лесных пожаров, засух, эпидемии (приводящие к гибели растений и животных, относящихся к выращиваемым основным фондам) и другие стихийные бедствия; </a:t>
            </a:r>
            <a:endParaRPr lang="ru-RU" sz="800" dirty="0" smtClean="0">
              <a:solidFill>
                <a:srgbClr val="363194"/>
              </a:solidFill>
              <a:cs typeface="Times New Roman" pitchFamily="18" charset="0"/>
            </a:endParaRPr>
          </a:p>
          <a:p>
            <a:pPr lvl="0" algn="just" eaLnBrk="0" fontAlgn="base" hangingPunct="0">
              <a:spcBef>
                <a:spcPct val="0"/>
              </a:spcBef>
              <a:spcAft>
                <a:spcPct val="0"/>
              </a:spcAft>
              <a:buFont typeface="Arial" pitchFamily="34" charset="0"/>
              <a:buChar char="•"/>
            </a:pPr>
            <a:r>
              <a:rPr lang="ru-RU" sz="800" dirty="0" smtClean="0">
                <a:solidFill>
                  <a:srgbClr val="363194"/>
                </a:solidFill>
                <a:ea typeface="Times New Roman" pitchFamily="18" charset="0"/>
                <a:cs typeface="Times New Roman" pitchFamily="18" charset="0"/>
              </a:rPr>
              <a:t> военных действий, мятежей и тому подобное; </a:t>
            </a:r>
            <a:endParaRPr lang="ru-RU" sz="800" dirty="0" smtClean="0">
              <a:solidFill>
                <a:srgbClr val="363194"/>
              </a:solidFill>
              <a:cs typeface="Times New Roman" pitchFamily="18" charset="0"/>
            </a:endParaRPr>
          </a:p>
          <a:p>
            <a:pPr lvl="0" algn="just" eaLnBrk="0" fontAlgn="base" hangingPunct="0">
              <a:spcBef>
                <a:spcPct val="0"/>
              </a:spcBef>
              <a:spcAft>
                <a:spcPct val="0"/>
              </a:spcAft>
              <a:buFont typeface="Arial" pitchFamily="34" charset="0"/>
              <a:buChar char="•"/>
            </a:pPr>
            <a:r>
              <a:rPr lang="ru-RU" sz="800" dirty="0" smtClean="0">
                <a:solidFill>
                  <a:srgbClr val="363194"/>
                </a:solidFill>
                <a:ea typeface="Times New Roman" pitchFamily="18" charset="0"/>
                <a:cs typeface="Times New Roman" pitchFamily="18" charset="0"/>
              </a:rPr>
              <a:t> крупные техногенные катастрофы;</a:t>
            </a:r>
            <a:endParaRPr lang="ru-RU" sz="800" dirty="0" smtClean="0">
              <a:solidFill>
                <a:srgbClr val="363194"/>
              </a:solidFill>
              <a:cs typeface="Times New Roman" pitchFamily="18" charset="0"/>
            </a:endParaRPr>
          </a:p>
          <a:p>
            <a:pPr lvl="0" algn="just" eaLnBrk="0" fontAlgn="base" hangingPunct="0">
              <a:spcBef>
                <a:spcPct val="0"/>
              </a:spcBef>
              <a:spcAft>
                <a:spcPct val="0"/>
              </a:spcAft>
              <a:buFont typeface="Arial" pitchFamily="34" charset="0"/>
              <a:buChar char="•"/>
            </a:pPr>
            <a:r>
              <a:rPr lang="ru-RU" sz="800" dirty="0" smtClean="0">
                <a:solidFill>
                  <a:srgbClr val="363194"/>
                </a:solidFill>
                <a:ea typeface="Times New Roman" pitchFamily="18" charset="0"/>
                <a:cs typeface="Times New Roman" pitchFamily="18" charset="0"/>
              </a:rPr>
              <a:t>в результате пожаров, автомобильных аварий.</a:t>
            </a:r>
            <a:endParaRPr lang="ru-RU" sz="800" dirty="0">
              <a:solidFill>
                <a:srgbClr val="363194"/>
              </a:solidFill>
            </a:endParaRPr>
          </a:p>
        </p:txBody>
      </p:sp>
      <p:sp>
        <p:nvSpPr>
          <p:cNvPr id="7" name="Скругленная прямоугольная выноска 6"/>
          <p:cNvSpPr/>
          <p:nvPr/>
        </p:nvSpPr>
        <p:spPr>
          <a:xfrm>
            <a:off x="8349342" y="4343400"/>
            <a:ext cx="2634343" cy="1752599"/>
          </a:xfrm>
          <a:prstGeom prst="wedgeRoundRectCallout">
            <a:avLst>
              <a:gd name="adj1" fmla="val -96025"/>
              <a:gd name="adj2" fmla="val -118286"/>
              <a:gd name="adj3" fmla="val 16667"/>
            </a:avLst>
          </a:prstGeom>
          <a:solidFill>
            <a:srgbClr val="D3F5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ru-RU" sz="800" dirty="0" smtClean="0">
                <a:solidFill>
                  <a:srgbClr val="363194"/>
                </a:solidFill>
                <a:ea typeface="Times New Roman" pitchFamily="18" charset="0"/>
                <a:cs typeface="Times New Roman" pitchFamily="18" charset="0"/>
              </a:rPr>
              <a:t>В </a:t>
            </a:r>
            <a:r>
              <a:rPr lang="ru-RU" sz="800" b="1" dirty="0" smtClean="0">
                <a:solidFill>
                  <a:srgbClr val="E36846"/>
                </a:solidFill>
                <a:ea typeface="Times New Roman" pitchFamily="18" charset="0"/>
                <a:cs typeface="Times New Roman" pitchFamily="18" charset="0"/>
              </a:rPr>
              <a:t>графе 8</a:t>
            </a:r>
            <a:r>
              <a:rPr lang="ru-RU" sz="800" dirty="0" smtClean="0">
                <a:solidFill>
                  <a:srgbClr val="363194"/>
                </a:solidFill>
                <a:ea typeface="Times New Roman" pitchFamily="18" charset="0"/>
                <a:cs typeface="Times New Roman" pitchFamily="18" charset="0"/>
              </a:rPr>
              <a:t> отражаются данные об уменьшении полной учетной стоимости основных фондов за отчетный год (выбытие) за счет выбытия основных фондов по прочим причинам, то есть их реализации (продажи, передачи) на вторичном рынке для последующего использования, включая передачу на баланс другой организации, а также украденных, пропавших и переданных при реорганизации организации на основании передаточного акта или баланса</a:t>
            </a:r>
            <a:r>
              <a:rPr lang="ru-RU" sz="800" dirty="0" smtClean="0">
                <a:solidFill>
                  <a:srgbClr val="002060"/>
                </a:solidFill>
                <a:ea typeface="Times New Roman" pitchFamily="18" charset="0"/>
                <a:cs typeface="Times New Roman" pitchFamily="18" charset="0"/>
              </a:rPr>
              <a:t>.</a:t>
            </a:r>
            <a:endParaRPr lang="ru-RU" sz="800" dirty="0" smtClean="0">
              <a:solidFill>
                <a:srgbClr val="002060"/>
              </a:solidFill>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cstate="print"/>
          <a:srcRect/>
          <a:stretch>
            <a:fillRect/>
          </a:stretch>
        </p:blipFill>
        <p:spPr bwMode="auto">
          <a:xfrm>
            <a:off x="424543" y="783771"/>
            <a:ext cx="11255829" cy="5693229"/>
          </a:xfrm>
          <a:prstGeom prst="rect">
            <a:avLst/>
          </a:prstGeom>
          <a:noFill/>
          <a:ln w="9525">
            <a:noFill/>
            <a:miter lim="800000"/>
            <a:headEnd/>
            <a:tailEnd/>
          </a:ln>
        </p:spPr>
      </p:pic>
      <p:sp>
        <p:nvSpPr>
          <p:cNvPr id="5" name="Скругленная прямоугольная выноска 4"/>
          <p:cNvSpPr/>
          <p:nvPr/>
        </p:nvSpPr>
        <p:spPr>
          <a:xfrm>
            <a:off x="3799114" y="3788229"/>
            <a:ext cx="2427515" cy="1077685"/>
          </a:xfrm>
          <a:prstGeom prst="wedgeRoundRectCallout">
            <a:avLst>
              <a:gd name="adj1" fmla="val 105624"/>
              <a:gd name="adj2" fmla="val -109217"/>
              <a:gd name="adj3" fmla="val 16667"/>
            </a:avLst>
          </a:prstGeom>
          <a:solidFill>
            <a:srgbClr val="D9D8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800" dirty="0" smtClean="0">
                <a:solidFill>
                  <a:srgbClr val="363194"/>
                </a:solidFill>
                <a:cs typeface="Times New Roman" pitchFamily="18" charset="0"/>
              </a:rPr>
              <a:t>В </a:t>
            </a:r>
            <a:r>
              <a:rPr lang="ru-RU" sz="800" b="1" dirty="0" smtClean="0">
                <a:solidFill>
                  <a:srgbClr val="E36846"/>
                </a:solidFill>
                <a:cs typeface="Times New Roman" pitchFamily="18" charset="0"/>
              </a:rPr>
              <a:t>графе 9</a:t>
            </a:r>
            <a:r>
              <a:rPr lang="ru-RU" sz="800" dirty="0" smtClean="0">
                <a:solidFill>
                  <a:srgbClr val="363194"/>
                </a:solidFill>
                <a:cs typeface="Times New Roman" pitchFamily="18" charset="0"/>
              </a:rPr>
              <a:t> указываются данные о наличии основных фондов на конец года по полной учетной стоимости, то есть первоначальной стоимости, измененной в ходе проведенных переоценок основных фондов (в том числе переоценки, осуществленной в отчетном году).</a:t>
            </a:r>
            <a:endParaRPr lang="ru-RU" sz="800" dirty="0">
              <a:solidFill>
                <a:srgbClr val="363194"/>
              </a:solidFill>
              <a:cs typeface="Times New Roman" pitchFamily="18" charset="0"/>
            </a:endParaRPr>
          </a:p>
        </p:txBody>
      </p:sp>
      <p:sp>
        <p:nvSpPr>
          <p:cNvPr id="6" name="Скругленная прямоугольная выноска 5"/>
          <p:cNvSpPr/>
          <p:nvPr/>
        </p:nvSpPr>
        <p:spPr>
          <a:xfrm>
            <a:off x="6487887" y="4408716"/>
            <a:ext cx="2198914" cy="1077684"/>
          </a:xfrm>
          <a:prstGeom prst="wedgeRoundRectCallout">
            <a:avLst>
              <a:gd name="adj1" fmla="val 35107"/>
              <a:gd name="adj2" fmla="val -159722"/>
              <a:gd name="adj3" fmla="val 16667"/>
            </a:avLst>
          </a:prstGeom>
          <a:solidFill>
            <a:srgbClr val="D3F5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ru-RU" sz="800" dirty="0" smtClean="0">
                <a:solidFill>
                  <a:srgbClr val="363194"/>
                </a:solidFill>
                <a:ea typeface="Times New Roman" pitchFamily="18" charset="0"/>
                <a:cs typeface="Times New Roman" pitchFamily="18" charset="0"/>
              </a:rPr>
              <a:t>В </a:t>
            </a:r>
            <a:r>
              <a:rPr lang="ru-RU" sz="800" b="1" dirty="0" smtClean="0">
                <a:solidFill>
                  <a:srgbClr val="E36846"/>
                </a:solidFill>
                <a:ea typeface="Times New Roman" pitchFamily="18" charset="0"/>
                <a:cs typeface="Times New Roman" pitchFamily="18" charset="0"/>
              </a:rPr>
              <a:t>графе 10 </a:t>
            </a:r>
            <a:r>
              <a:rPr lang="ru-RU" sz="800" dirty="0" smtClean="0">
                <a:solidFill>
                  <a:srgbClr val="363194"/>
                </a:solidFill>
                <a:ea typeface="Times New Roman" pitchFamily="18" charset="0"/>
                <a:cs typeface="Times New Roman" pitchFamily="18" charset="0"/>
              </a:rPr>
              <a:t>учитываются данные о наличии основных фондов на конец года по остаточной балансовой стоимости с учетом переоценки, проведенной в течение отчетного года.</a:t>
            </a:r>
            <a:endParaRPr lang="ru-RU" sz="800" dirty="0">
              <a:solidFill>
                <a:srgbClr val="363194"/>
              </a:solidFill>
            </a:endParaRPr>
          </a:p>
        </p:txBody>
      </p:sp>
      <p:sp>
        <p:nvSpPr>
          <p:cNvPr id="7" name="Скругленная прямоугольная выноска 6"/>
          <p:cNvSpPr/>
          <p:nvPr/>
        </p:nvSpPr>
        <p:spPr>
          <a:xfrm>
            <a:off x="9056914" y="4201886"/>
            <a:ext cx="2351315" cy="1796143"/>
          </a:xfrm>
          <a:prstGeom prst="wedgeRoundRectCallout">
            <a:avLst>
              <a:gd name="adj1" fmla="val -34836"/>
              <a:gd name="adj2" fmla="val -105985"/>
              <a:gd name="adj3" fmla="val 16667"/>
            </a:avLst>
          </a:prstGeom>
          <a:solidFill>
            <a:srgbClr val="CFE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ru-RU" sz="800" dirty="0" smtClean="0">
                <a:solidFill>
                  <a:srgbClr val="363194"/>
                </a:solidFill>
                <a:ea typeface="Times New Roman" pitchFamily="18" charset="0"/>
                <a:cs typeface="Times New Roman" pitchFamily="18" charset="0"/>
              </a:rPr>
              <a:t>В </a:t>
            </a:r>
            <a:r>
              <a:rPr lang="ru-RU" sz="800" b="1" dirty="0" smtClean="0">
                <a:solidFill>
                  <a:srgbClr val="E36846"/>
                </a:solidFill>
                <a:ea typeface="Times New Roman" pitchFamily="18" charset="0"/>
                <a:cs typeface="Times New Roman" pitchFamily="18" charset="0"/>
              </a:rPr>
              <a:t>графе 11</a:t>
            </a:r>
            <a:r>
              <a:rPr lang="ru-RU" sz="800" b="1" dirty="0" smtClean="0">
                <a:solidFill>
                  <a:srgbClr val="363194"/>
                </a:solidFill>
                <a:ea typeface="Times New Roman" pitchFamily="18" charset="0"/>
                <a:cs typeface="Times New Roman" pitchFamily="18" charset="0"/>
              </a:rPr>
              <a:t> </a:t>
            </a:r>
            <a:r>
              <a:rPr lang="ru-RU" sz="800" dirty="0" smtClean="0">
                <a:solidFill>
                  <a:srgbClr val="363194"/>
                </a:solidFill>
                <a:ea typeface="Times New Roman" pitchFamily="18" charset="0"/>
                <a:cs typeface="Times New Roman" pitchFamily="18" charset="0"/>
              </a:rPr>
              <a:t>отражаются данные об учетном износе, начисленном на основные фонды за период в течение отчетного года, когда эти основные фонды принадлежали отчитывающейся организации (в том числе и на основные фонды, выбывшие к концу года). </a:t>
            </a:r>
            <a:r>
              <a:rPr lang="ru-RU" sz="800" b="1" dirty="0" smtClean="0">
                <a:solidFill>
                  <a:srgbClr val="363194"/>
                </a:solidFill>
                <a:ea typeface="Times New Roman" pitchFamily="18" charset="0"/>
                <a:cs typeface="Times New Roman" pitchFamily="18" charset="0"/>
              </a:rPr>
              <a:t>Важно!  </a:t>
            </a:r>
            <a:r>
              <a:rPr lang="ru-RU" sz="800" dirty="0" smtClean="0">
                <a:solidFill>
                  <a:srgbClr val="363194"/>
                </a:solidFill>
                <a:ea typeface="Times New Roman" pitchFamily="18" charset="0"/>
                <a:cs typeface="Times New Roman" pitchFamily="18" charset="0"/>
              </a:rPr>
              <a:t>В графе 11 не отражается накопленный учетный износ к концу отчетного года за весь период. эксплуатации объекта основных фондов</a:t>
            </a:r>
            <a:endParaRPr lang="ru-RU" sz="800" dirty="0">
              <a:solidFill>
                <a:srgbClr val="363194"/>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5">
            <a:extLst>
              <a:ext uri="{FF2B5EF4-FFF2-40B4-BE49-F238E27FC236}">
                <a16:creationId xmlns="" xmlns:a16="http://schemas.microsoft.com/office/drawing/2014/main" id="{EDD8D5CC-BCF0-6108-0040-9BBD76021734}"/>
              </a:ext>
            </a:extLst>
          </p:cNvPr>
          <p:cNvGraphicFramePr>
            <a:graphicFrameLocks noGrp="1"/>
          </p:cNvGraphicFramePr>
          <p:nvPr>
            <p:extLst>
              <p:ext uri="{D42A27DB-BD31-4B8C-83A1-F6EECF244321}">
                <p14:modId xmlns="" xmlns:p14="http://schemas.microsoft.com/office/powerpoint/2010/main" val="2931972019"/>
              </p:ext>
            </p:extLst>
          </p:nvPr>
        </p:nvGraphicFramePr>
        <p:xfrm>
          <a:off x="3010491" y="1516188"/>
          <a:ext cx="7131800" cy="1178560"/>
        </p:xfrm>
        <a:graphic>
          <a:graphicData uri="http://schemas.openxmlformats.org/drawingml/2006/table">
            <a:tbl>
              <a:tblPr firstRow="1" bandRow="1">
                <a:tableStyleId>{5C22544A-7EE6-4342-B048-85BDC9FD1C3A}</a:tableStyleId>
              </a:tblPr>
              <a:tblGrid>
                <a:gridCol w="6504411">
                  <a:extLst>
                    <a:ext uri="{9D8B030D-6E8A-4147-A177-3AD203B41FA5}">
                      <a16:colId xmlns="" xmlns:a16="http://schemas.microsoft.com/office/drawing/2014/main" val="1742547620"/>
                    </a:ext>
                  </a:extLst>
                </a:gridCol>
                <a:gridCol w="627389">
                  <a:extLst>
                    <a:ext uri="{9D8B030D-6E8A-4147-A177-3AD203B41FA5}">
                      <a16:colId xmlns="" xmlns:a16="http://schemas.microsoft.com/office/drawing/2014/main" val="3731597824"/>
                    </a:ext>
                  </a:extLst>
                </a:gridCol>
              </a:tblGrid>
              <a:tr h="370840">
                <a:tc>
                  <a:txBody>
                    <a:bodyPr/>
                    <a:lstStyle/>
                    <a:p>
                      <a:r>
                        <a:rPr lang="ru-RU" sz="1100" b="1" dirty="0">
                          <a:solidFill>
                            <a:srgbClr val="FFFFFF"/>
                          </a:solidFill>
                          <a:latin typeface="+mn-lt"/>
                          <a:cs typeface="Times New Roman" pitchFamily="18" charset="0"/>
                        </a:rPr>
                        <a:t>Порядок предоставления формы № </a:t>
                      </a:r>
                      <a:r>
                        <a:rPr lang="ru-RU" sz="1100" b="1" dirty="0" smtClean="0">
                          <a:solidFill>
                            <a:srgbClr val="FFFFFF"/>
                          </a:solidFill>
                          <a:latin typeface="+mn-lt"/>
                          <a:cs typeface="Times New Roman" pitchFamily="18" charset="0"/>
                        </a:rPr>
                        <a:t>11(краткая)</a:t>
                      </a:r>
                      <a:endParaRPr lang="ru-RU" sz="1100" b="1" dirty="0">
                        <a:solidFill>
                          <a:srgbClr val="FFFFFF"/>
                        </a:solidFill>
                        <a:latin typeface="+mn-lt"/>
                        <a:cs typeface="Times New Roman" pitchFamily="18" charset="0"/>
                      </a:endParaRPr>
                    </a:p>
                  </a:txBody>
                  <a:tcPr marL="68580" marR="68580" marT="34290" marB="34290">
                    <a:lnL w="12700" cmpd="sng">
                      <a:noFill/>
                    </a:lnL>
                    <a:lnR w="12700" cap="flat" cmpd="sng" algn="ctr">
                      <a:noFill/>
                      <a:prstDash val="solid"/>
                      <a:round/>
                      <a:headEnd type="none" w="med" len="med"/>
                      <a:tailEnd type="none" w="med" len="med"/>
                    </a:lnR>
                    <a:lnT w="12700" cmpd="sng">
                      <a:noFill/>
                    </a:lnT>
                    <a:lnB w="12700" cap="flat" cmpd="sng" algn="ctr">
                      <a:solidFill>
                        <a:srgbClr val="7DBBF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ru-RU" sz="1400" dirty="0">
                          <a:solidFill>
                            <a:schemeClr val="bg1"/>
                          </a:solidFill>
                        </a:rPr>
                        <a:t>3</a:t>
                      </a:r>
                    </a:p>
                  </a:txBody>
                  <a:tcPr anchor="b">
                    <a:lnL w="12700" cap="flat" cmpd="sng" algn="ctr">
                      <a:noFill/>
                      <a:prstDash val="solid"/>
                      <a:round/>
                      <a:headEnd type="none" w="med" len="med"/>
                      <a:tailEnd type="none" w="med" len="med"/>
                    </a:lnL>
                    <a:lnR w="12700" cmpd="sng">
                      <a:noFill/>
                    </a:lnR>
                    <a:lnT w="12700" cmpd="sng">
                      <a:noFill/>
                    </a:lnT>
                    <a:lnB w="12700" cap="flat" cmpd="sng" algn="ctr">
                      <a:solidFill>
                        <a:srgbClr val="7DBBF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900846494"/>
                  </a:ext>
                </a:extLst>
              </a:tr>
              <a:tr h="370840">
                <a:tc>
                  <a:txBody>
                    <a:bodyPr/>
                    <a:lstStyle/>
                    <a:p>
                      <a:pPr marL="20003">
                        <a:spcBef>
                          <a:spcPts val="1001"/>
                        </a:spcBef>
                      </a:pPr>
                      <a:r>
                        <a:rPr lang="ru-RU" sz="1100" b="1" spc="-19" dirty="0">
                          <a:solidFill>
                            <a:srgbClr val="FFFFFF"/>
                          </a:solidFill>
                          <a:latin typeface="+mn-lt"/>
                          <a:cs typeface="Times New Roman" pitchFamily="18" charset="0"/>
                        </a:rPr>
                        <a:t>Порядок заполнения каждого раздела (</a:t>
                      </a:r>
                      <a:r>
                        <a:rPr lang="ru-RU" sz="1100" b="1" spc="-19" dirty="0" err="1">
                          <a:solidFill>
                            <a:srgbClr val="FFFFFF"/>
                          </a:solidFill>
                          <a:latin typeface="+mn-lt"/>
                          <a:cs typeface="Times New Roman" pitchFamily="18" charset="0"/>
                        </a:rPr>
                        <a:t>xml</a:t>
                      </a:r>
                      <a:r>
                        <a:rPr lang="ru-RU" sz="1100" b="1" spc="-19" dirty="0">
                          <a:solidFill>
                            <a:srgbClr val="FFFFFF"/>
                          </a:solidFill>
                          <a:latin typeface="+mn-lt"/>
                          <a:cs typeface="Times New Roman" pitchFamily="18" charset="0"/>
                        </a:rPr>
                        <a:t> шаблона), с разбором типичных ошибок  при заполнении</a:t>
                      </a:r>
                    </a:p>
                  </a:txBody>
                  <a:tcPr marL="68580" marR="68580" marT="34290" marB="34290">
                    <a:lnL w="12700" cmpd="sng">
                      <a:noFill/>
                    </a:lnL>
                    <a:lnR w="12700" cap="flat" cmpd="sng" algn="ctr">
                      <a:noFill/>
                      <a:prstDash val="solid"/>
                      <a:round/>
                      <a:headEnd type="none" w="med" len="med"/>
                      <a:tailEnd type="none" w="med" len="med"/>
                    </a:lnR>
                    <a:lnT w="12700" cap="flat" cmpd="sng" algn="ctr">
                      <a:solidFill>
                        <a:srgbClr val="7DBBFC"/>
                      </a:solidFill>
                      <a:prstDash val="solid"/>
                      <a:round/>
                      <a:headEnd type="none" w="med" len="med"/>
                      <a:tailEnd type="none" w="med" len="med"/>
                    </a:lnT>
                    <a:lnB w="12700" cap="flat" cmpd="sng" algn="ctr">
                      <a:solidFill>
                        <a:srgbClr val="7DBBF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ru-RU" sz="1400" b="1" dirty="0" smtClean="0">
                          <a:solidFill>
                            <a:schemeClr val="bg1"/>
                          </a:solidFill>
                        </a:rPr>
                        <a:t>7</a:t>
                      </a:r>
                      <a:endParaRPr lang="ru-RU" sz="1400" b="1" dirty="0">
                        <a:solidFill>
                          <a:schemeClr val="bg1"/>
                        </a:solidFill>
                      </a:endParaRPr>
                    </a:p>
                  </a:txBody>
                  <a:tcPr anchor="b">
                    <a:lnL w="12700" cap="flat" cmpd="sng" algn="ctr">
                      <a:noFill/>
                      <a:prstDash val="solid"/>
                      <a:round/>
                      <a:headEnd type="none" w="med" len="med"/>
                      <a:tailEnd type="none" w="med" len="med"/>
                    </a:lnL>
                    <a:lnR w="12700" cmpd="sng">
                      <a:noFill/>
                    </a:lnR>
                    <a:lnT w="12700" cap="flat" cmpd="sng" algn="ctr">
                      <a:solidFill>
                        <a:srgbClr val="7DBBFC"/>
                      </a:solidFill>
                      <a:prstDash val="solid"/>
                      <a:round/>
                      <a:headEnd type="none" w="med" len="med"/>
                      <a:tailEnd type="none" w="med" len="med"/>
                    </a:lnT>
                    <a:lnB w="12700" cap="flat" cmpd="sng" algn="ctr">
                      <a:solidFill>
                        <a:srgbClr val="7DBBF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4202781579"/>
                  </a:ext>
                </a:extLst>
              </a:tr>
              <a:tr h="370840">
                <a:tc>
                  <a:txBody>
                    <a:bodyPr/>
                    <a:lstStyle/>
                    <a:p>
                      <a:pPr lvl="0"/>
                      <a:r>
                        <a:rPr lang="ru-RU" sz="1100" b="1" dirty="0">
                          <a:solidFill>
                            <a:srgbClr val="FFFFFF"/>
                          </a:solidFill>
                          <a:latin typeface="+mn-lt"/>
                          <a:cs typeface="Times New Roman" pitchFamily="18" charset="0"/>
                        </a:rPr>
                        <a:t>Наиболее часто допускаемые ошибки при заполнении формы № </a:t>
                      </a:r>
                      <a:r>
                        <a:rPr lang="ru-RU" sz="1100" b="1" dirty="0" smtClean="0">
                          <a:solidFill>
                            <a:srgbClr val="FFFFFF"/>
                          </a:solidFill>
                          <a:latin typeface="+mn-lt"/>
                          <a:cs typeface="Times New Roman" pitchFamily="18" charset="0"/>
                        </a:rPr>
                        <a:t>11(краткая) </a:t>
                      </a:r>
                      <a:r>
                        <a:rPr lang="ru-RU" sz="1100" b="1" dirty="0">
                          <a:solidFill>
                            <a:srgbClr val="FFFFFF"/>
                          </a:solidFill>
                          <a:latin typeface="+mn-lt"/>
                          <a:cs typeface="Times New Roman" pitchFamily="18" charset="0"/>
                        </a:rPr>
                        <a:t>и описание контролей.</a:t>
                      </a:r>
                    </a:p>
                  </a:txBody>
                  <a:tcPr marL="68580" marR="68580" marT="34290" marB="34290">
                    <a:lnL w="12700" cmpd="sng">
                      <a:noFill/>
                    </a:lnL>
                    <a:lnR w="12700" cap="flat" cmpd="sng" algn="ctr">
                      <a:noFill/>
                      <a:prstDash val="solid"/>
                      <a:round/>
                      <a:headEnd type="none" w="med" len="med"/>
                      <a:tailEnd type="none" w="med" len="med"/>
                    </a:lnR>
                    <a:lnT w="12700" cap="flat" cmpd="sng" algn="ctr">
                      <a:solidFill>
                        <a:srgbClr val="7DBBFC"/>
                      </a:solidFill>
                      <a:prstDash val="solid"/>
                      <a:round/>
                      <a:headEnd type="none" w="med" len="med"/>
                      <a:tailEnd type="none" w="med" len="med"/>
                    </a:lnT>
                    <a:lnB w="12700" cap="flat" cmpd="sng" algn="ctr">
                      <a:solidFill>
                        <a:srgbClr val="7DBBF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ru-RU" sz="1400" b="1" dirty="0" smtClean="0">
                          <a:solidFill>
                            <a:schemeClr val="bg1"/>
                          </a:solidFill>
                        </a:rPr>
                        <a:t>25</a:t>
                      </a:r>
                      <a:endParaRPr lang="ru-RU" sz="1400" b="1" dirty="0">
                        <a:solidFill>
                          <a:schemeClr val="bg1"/>
                        </a:solidFill>
                      </a:endParaRPr>
                    </a:p>
                  </a:txBody>
                  <a:tcPr anchor="b">
                    <a:lnL w="12700" cap="flat" cmpd="sng" algn="ctr">
                      <a:noFill/>
                      <a:prstDash val="solid"/>
                      <a:round/>
                      <a:headEnd type="none" w="med" len="med"/>
                      <a:tailEnd type="none" w="med" len="med"/>
                    </a:lnL>
                    <a:lnR w="12700" cmpd="sng">
                      <a:noFill/>
                    </a:lnR>
                    <a:lnT w="12700" cap="flat" cmpd="sng" algn="ctr">
                      <a:solidFill>
                        <a:srgbClr val="7DBBFC"/>
                      </a:solidFill>
                      <a:prstDash val="solid"/>
                      <a:round/>
                      <a:headEnd type="none" w="med" len="med"/>
                      <a:tailEnd type="none" w="med" len="med"/>
                    </a:lnT>
                    <a:lnB w="12700" cap="flat" cmpd="sng" algn="ctr">
                      <a:solidFill>
                        <a:srgbClr val="7DBBF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958262718"/>
                  </a:ext>
                </a:extLst>
              </a:tr>
            </a:tbl>
          </a:graphicData>
        </a:graphic>
      </p:graphicFrame>
    </p:spTree>
    <p:extLst>
      <p:ext uri="{BB962C8B-B14F-4D97-AF65-F5344CB8AC3E}">
        <p14:creationId xmlns="" xmlns:p14="http://schemas.microsoft.com/office/powerpoint/2010/main" val="2351175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cstate="print"/>
          <a:srcRect/>
          <a:stretch>
            <a:fillRect/>
          </a:stretch>
        </p:blipFill>
        <p:spPr bwMode="auto">
          <a:xfrm>
            <a:off x="522516" y="751113"/>
            <a:ext cx="11179628" cy="5867401"/>
          </a:xfrm>
          <a:prstGeom prst="rect">
            <a:avLst/>
          </a:prstGeom>
          <a:noFill/>
          <a:ln w="9525">
            <a:noFill/>
            <a:miter lim="800000"/>
            <a:headEnd/>
            <a:tailEnd/>
          </a:ln>
        </p:spPr>
      </p:pic>
      <p:sp>
        <p:nvSpPr>
          <p:cNvPr id="5" name="Скругленная прямоугольная выноска 4"/>
          <p:cNvSpPr/>
          <p:nvPr/>
        </p:nvSpPr>
        <p:spPr>
          <a:xfrm>
            <a:off x="4713514" y="3407229"/>
            <a:ext cx="2634343" cy="1331105"/>
          </a:xfrm>
          <a:prstGeom prst="wedgeRoundRectCallout">
            <a:avLst>
              <a:gd name="adj1" fmla="val 158093"/>
              <a:gd name="adj2" fmla="val -65076"/>
              <a:gd name="adj3" fmla="val 16667"/>
            </a:avLst>
          </a:prstGeom>
          <a:solidFill>
            <a:srgbClr val="D9D8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800" dirty="0" smtClean="0">
                <a:solidFill>
                  <a:srgbClr val="363194"/>
                </a:solidFill>
                <a:cs typeface="Times New Roman" pitchFamily="18" charset="0"/>
              </a:rPr>
              <a:t>В </a:t>
            </a:r>
            <a:r>
              <a:rPr lang="ru-RU" sz="800" b="1" dirty="0" smtClean="0">
                <a:solidFill>
                  <a:srgbClr val="E36846"/>
                </a:solidFill>
                <a:cs typeface="Times New Roman" pitchFamily="18" charset="0"/>
              </a:rPr>
              <a:t>графе 12 </a:t>
            </a:r>
            <a:r>
              <a:rPr lang="ru-RU" sz="800" dirty="0" smtClean="0">
                <a:solidFill>
                  <a:srgbClr val="363194"/>
                </a:solidFill>
                <a:cs typeface="Times New Roman" pitchFamily="18" charset="0"/>
              </a:rPr>
              <a:t>отражаются данные об учетном износе (амортизации и отражаемом на </a:t>
            </a:r>
            <a:r>
              <a:rPr lang="ru-RU" sz="800" dirty="0" err="1" smtClean="0">
                <a:solidFill>
                  <a:srgbClr val="363194"/>
                </a:solidFill>
                <a:cs typeface="Times New Roman" pitchFamily="18" charset="0"/>
              </a:rPr>
              <a:t>забалансовых</a:t>
            </a:r>
            <a:r>
              <a:rPr lang="ru-RU" sz="800" dirty="0" smtClean="0">
                <a:solidFill>
                  <a:srgbClr val="363194"/>
                </a:solidFill>
                <a:cs typeface="Times New Roman" pitchFamily="18" charset="0"/>
              </a:rPr>
              <a:t> счетах износе) объектов основных фондов, ликвидированных отчитывающейся организацией в течение года (учтенных в графе 6 по полной учетной стоимости), накопленном за все время их предшествовавшей эксплуатации</a:t>
            </a:r>
            <a:r>
              <a:rPr lang="ru-RU" sz="800" dirty="0" smtClean="0">
                <a:cs typeface="Times New Roman" pitchFamily="18" charset="0"/>
              </a:rPr>
              <a:t>.</a:t>
            </a:r>
            <a:endParaRPr lang="ru-RU" sz="800" dirty="0">
              <a:cs typeface="Times New Roman" pitchFamily="18" charset="0"/>
            </a:endParaRPr>
          </a:p>
        </p:txBody>
      </p:sp>
      <p:sp>
        <p:nvSpPr>
          <p:cNvPr id="6" name="Скругленная прямоугольная выноска 5"/>
          <p:cNvSpPr/>
          <p:nvPr/>
        </p:nvSpPr>
        <p:spPr>
          <a:xfrm>
            <a:off x="7772401" y="3875314"/>
            <a:ext cx="3537856" cy="2416629"/>
          </a:xfrm>
          <a:prstGeom prst="wedgeRoundRectCallout">
            <a:avLst>
              <a:gd name="adj1" fmla="val 39475"/>
              <a:gd name="adj2" fmla="val -74437"/>
              <a:gd name="adj3" fmla="val 16667"/>
            </a:avLst>
          </a:prstGeom>
          <a:solidFill>
            <a:srgbClr val="D3F5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ru-RU" sz="800" dirty="0" smtClean="0">
                <a:solidFill>
                  <a:srgbClr val="363194"/>
                </a:solidFill>
                <a:ea typeface="Times New Roman" pitchFamily="18" charset="0"/>
                <a:cs typeface="Times New Roman" pitchFamily="18" charset="0"/>
              </a:rPr>
              <a:t>В </a:t>
            </a:r>
            <a:r>
              <a:rPr lang="ru-RU" sz="800" b="1" dirty="0" smtClean="0">
                <a:solidFill>
                  <a:srgbClr val="E36846"/>
                </a:solidFill>
                <a:ea typeface="Times New Roman" pitchFamily="18" charset="0"/>
                <a:cs typeface="Times New Roman" pitchFamily="18" charset="0"/>
              </a:rPr>
              <a:t>графе 13 </a:t>
            </a:r>
            <a:r>
              <a:rPr lang="ru-RU" sz="800" dirty="0" smtClean="0">
                <a:solidFill>
                  <a:srgbClr val="363194"/>
                </a:solidFill>
                <a:ea typeface="Times New Roman" pitchFamily="18" charset="0"/>
                <a:cs typeface="Times New Roman" pitchFamily="18" charset="0"/>
              </a:rPr>
              <a:t>указывается один из кодов, обозначающих, по какой стоимости приобретены бывшие в употреблении основные фонды поступившие в организацию за отчетный год, указанные в графе 5 по строкам 02, 04, 06, 07, 08, 10, 11, 12 и 13. Основные фонды могут быть приобретены по текущей рыночной стоимости на вторичном рынке (код 1), по полной учетной стоимости, существовавшей у предыдущего владельца (с передачей накопленного износа) (код 2), по остаточной балансовой стоимости (код 3). </a:t>
            </a:r>
          </a:p>
          <a:p>
            <a:pPr lvl="0"/>
            <a:r>
              <a:rPr lang="ru-RU" sz="800" b="1" dirty="0" smtClean="0">
                <a:solidFill>
                  <a:srgbClr val="E36846"/>
                </a:solidFill>
                <a:ea typeface="Times New Roman" pitchFamily="18" charset="0"/>
                <a:cs typeface="Times New Roman" pitchFamily="18" charset="0"/>
              </a:rPr>
              <a:t>Важно!</a:t>
            </a:r>
            <a:r>
              <a:rPr lang="ru-RU" sz="800" b="1" dirty="0" smtClean="0">
                <a:solidFill>
                  <a:srgbClr val="363194"/>
                </a:solidFill>
                <a:ea typeface="Times New Roman" pitchFamily="18" charset="0"/>
                <a:cs typeface="Times New Roman" pitchFamily="18" charset="0"/>
              </a:rPr>
              <a:t> </a:t>
            </a:r>
            <a:r>
              <a:rPr lang="ru-RU" sz="800" dirty="0" smtClean="0">
                <a:solidFill>
                  <a:srgbClr val="363194"/>
                </a:solidFill>
                <a:ea typeface="Times New Roman" pitchFamily="18" charset="0"/>
                <a:cs typeface="Times New Roman" pitchFamily="18" charset="0"/>
              </a:rPr>
              <a:t>В случае отсутствия "прочего поступления" в отчетном году (то есть графа 5 по строкам 02, 04, 06, 07, 08, 10, 11, 12 и 13 равна 0) в графе 13 по указанным строкам указывается код 4.</a:t>
            </a:r>
            <a:endParaRPr lang="ru-RU" sz="800" dirty="0">
              <a:solidFill>
                <a:srgbClr val="363194"/>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Скругленный прямоугольник 11"/>
          <p:cNvSpPr/>
          <p:nvPr/>
        </p:nvSpPr>
        <p:spPr>
          <a:xfrm>
            <a:off x="544286" y="805543"/>
            <a:ext cx="9285514" cy="1915886"/>
          </a:xfrm>
          <a:prstGeom prst="roundRect">
            <a:avLst/>
          </a:prstGeom>
          <a:solidFill>
            <a:srgbClr val="CFE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026" name="Picture 2"/>
          <p:cNvPicPr>
            <a:picLocks noChangeAspect="1" noChangeArrowheads="1"/>
          </p:cNvPicPr>
          <p:nvPr/>
        </p:nvPicPr>
        <p:blipFill>
          <a:blip r:embed="rId2" cstate="print"/>
          <a:srcRect/>
          <a:stretch>
            <a:fillRect/>
          </a:stretch>
        </p:blipFill>
        <p:spPr bwMode="auto">
          <a:xfrm>
            <a:off x="511629" y="2808514"/>
            <a:ext cx="11092544" cy="3733800"/>
          </a:xfrm>
          <a:prstGeom prst="rect">
            <a:avLst/>
          </a:prstGeom>
          <a:noFill/>
          <a:ln w="9525">
            <a:noFill/>
            <a:miter lim="800000"/>
            <a:headEnd/>
            <a:tailEnd/>
          </a:ln>
          <a:effectLst/>
        </p:spPr>
      </p:pic>
      <p:sp>
        <p:nvSpPr>
          <p:cNvPr id="5" name="Прямоугольник 4"/>
          <p:cNvSpPr/>
          <p:nvPr/>
        </p:nvSpPr>
        <p:spPr>
          <a:xfrm>
            <a:off x="489856" y="381000"/>
            <a:ext cx="8958943" cy="338554"/>
          </a:xfrm>
          <a:prstGeom prst="rect">
            <a:avLst/>
          </a:prstGeom>
        </p:spPr>
        <p:txBody>
          <a:bodyPr wrap="square">
            <a:spAutoFit/>
          </a:bodyPr>
          <a:lstStyle/>
          <a:p>
            <a:pPr>
              <a:buNone/>
            </a:pPr>
            <a:r>
              <a:rPr lang="ru-RU" sz="1600" b="1" dirty="0" smtClean="0">
                <a:solidFill>
                  <a:srgbClr val="363194"/>
                </a:solidFill>
                <a:latin typeface="+mj-lt"/>
                <a:cs typeface="Times New Roman" pitchFamily="18" charset="0"/>
              </a:rPr>
              <a:t>РАЗЪЯСНЕНИЯ ПО ЗАПОЛНЕНИЮ РАЗДЕЛА 2</a:t>
            </a:r>
            <a:endParaRPr lang="ru-RU" sz="1600" b="1" dirty="0">
              <a:solidFill>
                <a:srgbClr val="363194"/>
              </a:solidFill>
              <a:latin typeface="+mj-lt"/>
              <a:cs typeface="Times New Roman" pitchFamily="18" charset="0"/>
            </a:endParaRPr>
          </a:p>
        </p:txBody>
      </p:sp>
      <p:sp>
        <p:nvSpPr>
          <p:cNvPr id="6" name="Прямоугольник 5"/>
          <p:cNvSpPr/>
          <p:nvPr/>
        </p:nvSpPr>
        <p:spPr>
          <a:xfrm>
            <a:off x="511629" y="892629"/>
            <a:ext cx="9677400" cy="1754326"/>
          </a:xfrm>
          <a:prstGeom prst="rect">
            <a:avLst/>
          </a:prstGeom>
          <a:noFill/>
        </p:spPr>
        <p:txBody>
          <a:bodyPr wrap="square">
            <a:spAutoFit/>
          </a:bodyPr>
          <a:lstStyle/>
          <a:p>
            <a:r>
              <a:rPr lang="ru-RU" sz="1200" dirty="0" smtClean="0">
                <a:solidFill>
                  <a:srgbClr val="282A2E"/>
                </a:solidFill>
                <a:cs typeface="Times New Roman" pitchFamily="18" charset="0"/>
              </a:rPr>
              <a:t>Раздел 2 строка 15 «НАЛИЧИЕ И ДВИЖЕНИЕ ОФ ПО ВИДАМ ЭКОНОМИЧЕСКОЙ ДЕЯТЕЛЬНОСТИ» </a:t>
            </a:r>
          </a:p>
          <a:p>
            <a:endParaRPr lang="ru-RU" sz="1200" dirty="0" smtClean="0">
              <a:solidFill>
                <a:srgbClr val="282A2E"/>
              </a:solidFill>
              <a:cs typeface="Times New Roman" pitchFamily="18" charset="0"/>
            </a:endParaRPr>
          </a:p>
          <a:p>
            <a:r>
              <a:rPr lang="ru-RU" sz="1200" dirty="0" smtClean="0">
                <a:solidFill>
                  <a:srgbClr val="282A2E"/>
                </a:solidFill>
                <a:cs typeface="Times New Roman" pitchFamily="18" charset="0"/>
              </a:rPr>
              <a:t>•В стр. 15 отражаются ОФ, относящиеся к основному виду деятельности (ОВД), определяется в соответствии с уставными документами </a:t>
            </a:r>
          </a:p>
          <a:p>
            <a:endParaRPr lang="ru-RU" sz="1200" dirty="0" smtClean="0">
              <a:solidFill>
                <a:srgbClr val="282A2E"/>
              </a:solidFill>
              <a:cs typeface="Times New Roman" pitchFamily="18" charset="0"/>
            </a:endParaRPr>
          </a:p>
          <a:p>
            <a:r>
              <a:rPr lang="ru-RU" sz="1200" dirty="0" smtClean="0">
                <a:solidFill>
                  <a:srgbClr val="282A2E"/>
                </a:solidFill>
                <a:cs typeface="Times New Roman" pitchFamily="18" charset="0"/>
              </a:rPr>
              <a:t>•В стр. 15.1 и далее отражаются ОФ, относящиеся к второстепенным видам деятельности </a:t>
            </a:r>
          </a:p>
          <a:p>
            <a:endParaRPr lang="ru-RU" sz="1200" dirty="0" smtClean="0">
              <a:solidFill>
                <a:srgbClr val="282A2E"/>
              </a:solidFill>
              <a:cs typeface="Times New Roman" pitchFamily="18" charset="0"/>
            </a:endParaRPr>
          </a:p>
          <a:p>
            <a:r>
              <a:rPr lang="ru-RU" sz="1200" dirty="0" smtClean="0">
                <a:solidFill>
                  <a:srgbClr val="282A2E"/>
                </a:solidFill>
                <a:cs typeface="Times New Roman" pitchFamily="18" charset="0"/>
              </a:rPr>
              <a:t>•Второстепенная деятельность – </a:t>
            </a:r>
            <a:r>
              <a:rPr lang="ru-RU" sz="1200" dirty="0" err="1" smtClean="0">
                <a:solidFill>
                  <a:srgbClr val="282A2E"/>
                </a:solidFill>
                <a:cs typeface="Times New Roman" pitchFamily="18" charset="0"/>
              </a:rPr>
              <a:t>деятельность</a:t>
            </a:r>
            <a:r>
              <a:rPr lang="ru-RU" sz="1200" dirty="0" smtClean="0">
                <a:solidFill>
                  <a:srgbClr val="282A2E"/>
                </a:solidFill>
                <a:cs typeface="Times New Roman" pitchFamily="18" charset="0"/>
              </a:rPr>
              <a:t>, осуществляемая наряду с основной и имеющая для организации меньшее значение, чем основная. </a:t>
            </a:r>
          </a:p>
        </p:txBody>
      </p:sp>
      <p:sp>
        <p:nvSpPr>
          <p:cNvPr id="13" name="Скругленная прямоугольная выноска 12"/>
          <p:cNvSpPr/>
          <p:nvPr/>
        </p:nvSpPr>
        <p:spPr>
          <a:xfrm>
            <a:off x="1153885" y="4822371"/>
            <a:ext cx="3614057" cy="740229"/>
          </a:xfrm>
          <a:prstGeom prst="wedgeRoundRectCallout">
            <a:avLst>
              <a:gd name="adj1" fmla="val -2030"/>
              <a:gd name="adj2" fmla="val 141547"/>
              <a:gd name="adj3" fmla="val 16667"/>
            </a:avLst>
          </a:prstGeom>
          <a:solidFill>
            <a:srgbClr val="CFE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rgbClr val="E36846"/>
                </a:solidFill>
                <a:cs typeface="Times New Roman" pitchFamily="18" charset="0"/>
              </a:rPr>
              <a:t>Важно!</a:t>
            </a:r>
            <a:r>
              <a:rPr lang="ru-RU" sz="1200" dirty="0" smtClean="0">
                <a:solidFill>
                  <a:srgbClr val="363194"/>
                </a:solidFill>
                <a:cs typeface="Times New Roman" pitchFamily="18" charset="0"/>
              </a:rPr>
              <a:t> </a:t>
            </a:r>
            <a:r>
              <a:rPr lang="ru-RU" sz="1200" dirty="0" smtClean="0">
                <a:solidFill>
                  <a:srgbClr val="282A2E"/>
                </a:solidFill>
                <a:cs typeface="Times New Roman" pitchFamily="18" charset="0"/>
              </a:rPr>
              <a:t>Сумма строк 15 по графам 03-12 должна равняться  строке 01.</a:t>
            </a:r>
            <a:endParaRPr lang="ru-RU" sz="1200" dirty="0">
              <a:solidFill>
                <a:srgbClr val="282A2E"/>
              </a:solidFill>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42257" y="740229"/>
            <a:ext cx="11179629" cy="4862870"/>
          </a:xfrm>
          <a:prstGeom prst="rect">
            <a:avLst/>
          </a:prstGeom>
        </p:spPr>
        <p:txBody>
          <a:bodyPr wrap="square">
            <a:spAutoFit/>
          </a:bodyPr>
          <a:lstStyle/>
          <a:p>
            <a:pPr lvl="0">
              <a:defRPr/>
            </a:pPr>
            <a:r>
              <a:rPr lang="ru-RU" b="1" kern="0" dirty="0" smtClean="0">
                <a:solidFill>
                  <a:srgbClr val="E36846"/>
                </a:solidFill>
                <a:cs typeface="Times New Roman" pitchFamily="18" charset="0"/>
              </a:rPr>
              <a:t>ОБРАТИТЬ ВНИМАНИЕ !!!</a:t>
            </a:r>
          </a:p>
          <a:p>
            <a:pPr lvl="0">
              <a:defRPr/>
            </a:pPr>
            <a:endParaRPr lang="ru-RU" kern="0" dirty="0" smtClean="0">
              <a:solidFill>
                <a:srgbClr val="FF0000"/>
              </a:solidFill>
              <a:cs typeface="Times New Roman" pitchFamily="18" charset="0"/>
            </a:endParaRPr>
          </a:p>
          <a:p>
            <a:pPr lvl="0">
              <a:defRPr/>
            </a:pPr>
            <a:r>
              <a:rPr lang="ru-RU" kern="0" dirty="0" smtClean="0">
                <a:solidFill>
                  <a:sysClr val="windowText" lastClr="000000"/>
                </a:solidFill>
                <a:cs typeface="Times New Roman" pitchFamily="18" charset="0"/>
              </a:rPr>
              <a:t> </a:t>
            </a:r>
            <a:r>
              <a:rPr lang="ru-RU" sz="1600" b="1" kern="0" dirty="0" smtClean="0">
                <a:solidFill>
                  <a:srgbClr val="282A2E"/>
                </a:solidFill>
                <a:cs typeface="Times New Roman" pitchFamily="18" charset="0"/>
              </a:rPr>
              <a:t>Если стр.03 раздела 1 &gt;0, то в стр.15.1 раздела 2 должен быть отражен любой из ОКВЭД: </a:t>
            </a:r>
          </a:p>
          <a:p>
            <a:pPr lvl="0">
              <a:defRPr/>
            </a:pPr>
            <a:endParaRPr lang="ru-RU" sz="1600" kern="0" dirty="0" smtClean="0">
              <a:solidFill>
                <a:srgbClr val="282A2E"/>
              </a:solidFill>
              <a:cs typeface="Times New Roman" pitchFamily="18" charset="0"/>
            </a:endParaRPr>
          </a:p>
          <a:p>
            <a:pPr lvl="0">
              <a:defRPr/>
            </a:pPr>
            <a:r>
              <a:rPr lang="ru-RU" sz="1600" b="1" kern="0" dirty="0" smtClean="0">
                <a:solidFill>
                  <a:srgbClr val="282A2E"/>
                </a:solidFill>
                <a:cs typeface="Times New Roman" pitchFamily="18" charset="0"/>
              </a:rPr>
              <a:t>I «Деятельность гостиниц и предприятий общественного питания» </a:t>
            </a:r>
          </a:p>
          <a:p>
            <a:pPr lvl="0">
              <a:defRPr/>
            </a:pPr>
            <a:r>
              <a:rPr lang="ru-RU" sz="1600" kern="0" dirty="0" smtClean="0">
                <a:solidFill>
                  <a:srgbClr val="282A2E"/>
                </a:solidFill>
                <a:cs typeface="Times New Roman" pitchFamily="18" charset="0"/>
              </a:rPr>
              <a:t>•гостиницы, общежития гостиничного типа, общежития учебных заведений, спальные корпуса и прочие места временного проживания </a:t>
            </a:r>
          </a:p>
          <a:p>
            <a:pPr lvl="0">
              <a:defRPr/>
            </a:pPr>
            <a:r>
              <a:rPr lang="ru-RU" sz="1600" b="1" kern="0" dirty="0" smtClean="0">
                <a:solidFill>
                  <a:srgbClr val="282A2E"/>
                </a:solidFill>
                <a:cs typeface="Times New Roman" pitchFamily="18" charset="0"/>
              </a:rPr>
              <a:t>L «Деятельность по операциям с недвижимым имуществом» </a:t>
            </a:r>
          </a:p>
          <a:p>
            <a:pPr lvl="0">
              <a:defRPr/>
            </a:pPr>
            <a:r>
              <a:rPr lang="ru-RU" sz="1600" kern="0" dirty="0" smtClean="0">
                <a:solidFill>
                  <a:srgbClr val="282A2E"/>
                </a:solidFill>
                <a:cs typeface="Times New Roman" pitchFamily="18" charset="0"/>
              </a:rPr>
              <a:t>•здания жилого фонда </a:t>
            </a:r>
          </a:p>
          <a:p>
            <a:pPr lvl="0">
              <a:defRPr/>
            </a:pPr>
            <a:r>
              <a:rPr lang="ru-RU" sz="1600" b="1" kern="0" dirty="0" smtClean="0">
                <a:solidFill>
                  <a:srgbClr val="282A2E"/>
                </a:solidFill>
                <a:cs typeface="Times New Roman" pitchFamily="18" charset="0"/>
              </a:rPr>
              <a:t>Q «Деятельность в области здравоохранения и социальных услуг» </a:t>
            </a:r>
          </a:p>
          <a:p>
            <a:pPr lvl="0">
              <a:defRPr/>
            </a:pPr>
            <a:r>
              <a:rPr lang="ru-RU" sz="1600" kern="0" dirty="0" smtClean="0">
                <a:solidFill>
                  <a:srgbClr val="282A2E"/>
                </a:solidFill>
                <a:cs typeface="Times New Roman" pitchFamily="18" charset="0"/>
              </a:rPr>
              <a:t>•спальные корпуса школ-интернатов, детских домов, домов для престарелых и инвалидов </a:t>
            </a:r>
          </a:p>
          <a:p>
            <a:pPr lvl="0">
              <a:defRPr/>
            </a:pPr>
            <a:endParaRPr lang="ru-RU" sz="1600" kern="0" dirty="0" smtClean="0">
              <a:solidFill>
                <a:srgbClr val="282A2E"/>
              </a:solidFill>
              <a:cs typeface="Times New Roman" pitchFamily="18" charset="0"/>
            </a:endParaRPr>
          </a:p>
          <a:p>
            <a:pPr lvl="0">
              <a:defRPr/>
            </a:pPr>
            <a:endParaRPr lang="ru-RU" sz="1600" kern="0" dirty="0" smtClean="0">
              <a:solidFill>
                <a:srgbClr val="282A2E"/>
              </a:solidFill>
              <a:cs typeface="Times New Roman" pitchFamily="18" charset="0"/>
            </a:endParaRPr>
          </a:p>
          <a:p>
            <a:pPr lvl="0">
              <a:defRPr/>
            </a:pPr>
            <a:r>
              <a:rPr lang="ru-RU" sz="1600" b="1" kern="0" dirty="0" smtClean="0">
                <a:solidFill>
                  <a:srgbClr val="282A2E"/>
                </a:solidFill>
                <a:cs typeface="Times New Roman" pitchFamily="18" charset="0"/>
              </a:rPr>
              <a:t>Если в стр.04 раздела 1 отражены дороги, то в стр.15.1 раздела 2 должен быть отражен ОКВЭД:</a:t>
            </a:r>
          </a:p>
          <a:p>
            <a:pPr lvl="0">
              <a:defRPr/>
            </a:pPr>
            <a:endParaRPr lang="ru-RU" sz="1600" b="1" kern="0" dirty="0" smtClean="0">
              <a:solidFill>
                <a:srgbClr val="282A2E"/>
              </a:solidFill>
              <a:cs typeface="Times New Roman" pitchFamily="18" charset="0"/>
            </a:endParaRPr>
          </a:p>
          <a:p>
            <a:pPr lvl="0">
              <a:defRPr/>
            </a:pPr>
            <a:r>
              <a:rPr lang="en-US" sz="1600" b="1" kern="0" dirty="0" smtClean="0">
                <a:solidFill>
                  <a:srgbClr val="282A2E"/>
                </a:solidFill>
                <a:cs typeface="Times New Roman" pitchFamily="18" charset="0"/>
              </a:rPr>
              <a:t>H </a:t>
            </a:r>
            <a:r>
              <a:rPr lang="ru-RU" sz="1600" b="1" kern="0" dirty="0" smtClean="0">
                <a:solidFill>
                  <a:srgbClr val="282A2E"/>
                </a:solidFill>
                <a:cs typeface="Times New Roman" pitchFamily="18" charset="0"/>
              </a:rPr>
              <a:t>«Транспортировка и хранение»</a:t>
            </a:r>
          </a:p>
          <a:p>
            <a:pPr lvl="0">
              <a:defRPr/>
            </a:pPr>
            <a:r>
              <a:rPr lang="ru-RU" sz="1600" kern="0" dirty="0" smtClean="0">
                <a:solidFill>
                  <a:srgbClr val="282A2E"/>
                </a:solidFill>
                <a:cs typeface="Times New Roman" pitchFamily="18" charset="0"/>
              </a:rPr>
              <a:t>•внегородские автомобильные дороги </a:t>
            </a:r>
          </a:p>
          <a:p>
            <a:pPr lvl="0">
              <a:defRPr/>
            </a:pPr>
            <a:r>
              <a:rPr lang="en-US" sz="1600" b="1" kern="0" dirty="0" smtClean="0">
                <a:solidFill>
                  <a:srgbClr val="282A2E"/>
                </a:solidFill>
                <a:cs typeface="Times New Roman" pitchFamily="18" charset="0"/>
              </a:rPr>
              <a:t>N </a:t>
            </a:r>
            <a:r>
              <a:rPr lang="ru-RU" sz="1600" b="1" kern="0" dirty="0" smtClean="0">
                <a:solidFill>
                  <a:srgbClr val="282A2E"/>
                </a:solidFill>
                <a:cs typeface="Times New Roman" pitchFamily="18" charset="0"/>
              </a:rPr>
              <a:t>«Деятельность административная и сопутствующие дополнительные услуги»</a:t>
            </a:r>
            <a:endParaRPr lang="ru-RU" sz="1600" kern="0" dirty="0" smtClean="0">
              <a:solidFill>
                <a:srgbClr val="282A2E"/>
              </a:solidFill>
              <a:cs typeface="Times New Roman" pitchFamily="18" charset="0"/>
            </a:endParaRPr>
          </a:p>
          <a:p>
            <a:pPr lvl="0">
              <a:defRPr/>
            </a:pPr>
            <a:r>
              <a:rPr lang="ru-RU" sz="1600" kern="0" dirty="0" smtClean="0">
                <a:solidFill>
                  <a:srgbClr val="282A2E"/>
                </a:solidFill>
                <a:cs typeface="Times New Roman" pitchFamily="18" charset="0"/>
              </a:rPr>
              <a:t>•городские автомобильные дороги </a:t>
            </a:r>
            <a:endParaRPr lang="ru-RU" sz="1600" kern="0" dirty="0">
              <a:solidFill>
                <a:srgbClr val="282A2E"/>
              </a:solidFill>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609600" y="446314"/>
            <a:ext cx="8237121" cy="338554"/>
          </a:xfrm>
          <a:prstGeom prst="rect">
            <a:avLst/>
          </a:prstGeom>
        </p:spPr>
        <p:txBody>
          <a:bodyPr wrap="square">
            <a:spAutoFit/>
          </a:bodyPr>
          <a:lstStyle/>
          <a:p>
            <a:pPr lvl="0" defTabSz="685800">
              <a:spcBef>
                <a:spcPts val="750"/>
              </a:spcBef>
              <a:defRPr/>
            </a:pPr>
            <a:r>
              <a:rPr lang="ru-RU" sz="1600" b="1" dirty="0" smtClean="0">
                <a:solidFill>
                  <a:srgbClr val="334286"/>
                </a:solidFill>
                <a:latin typeface="+mj-lt"/>
                <a:cs typeface="Times New Roman" pitchFamily="18" charset="0"/>
              </a:rPr>
              <a:t>РАЗЪЯСНЕНИЯ ПО ЗАПОЛНЕНИЮ РАЗДЕЛА 3</a:t>
            </a:r>
            <a:endParaRPr lang="ru-RU" sz="1600" b="1" dirty="0">
              <a:solidFill>
                <a:srgbClr val="334286"/>
              </a:solidFill>
              <a:latin typeface="+mj-lt"/>
              <a:cs typeface="Times New Roman" pitchFamily="18" charset="0"/>
            </a:endParaRPr>
          </a:p>
        </p:txBody>
      </p:sp>
      <p:graphicFrame>
        <p:nvGraphicFramePr>
          <p:cNvPr id="6" name="Таблица 5"/>
          <p:cNvGraphicFramePr>
            <a:graphicFrameLocks noGrp="1"/>
          </p:cNvGraphicFramePr>
          <p:nvPr/>
        </p:nvGraphicFramePr>
        <p:xfrm>
          <a:off x="337457" y="843559"/>
          <a:ext cx="8697686" cy="5829384"/>
        </p:xfrm>
        <a:graphic>
          <a:graphicData uri="http://schemas.openxmlformats.org/drawingml/2006/table">
            <a:tbl>
              <a:tblPr/>
              <a:tblGrid>
                <a:gridCol w="4069669"/>
                <a:gridCol w="714631"/>
                <a:gridCol w="1020899"/>
                <a:gridCol w="2892487"/>
              </a:tblGrid>
              <a:tr h="619201">
                <a:tc>
                  <a:txBody>
                    <a:bodyPr/>
                    <a:lstStyle/>
                    <a:p>
                      <a:pPr marL="76200" algn="ctr">
                        <a:lnSpc>
                          <a:spcPts val="1200"/>
                        </a:lnSpc>
                        <a:spcAft>
                          <a:spcPts val="0"/>
                        </a:spcAft>
                      </a:pPr>
                      <a:r>
                        <a:rPr lang="ru-RU" sz="800" dirty="0">
                          <a:latin typeface="+mn-lt"/>
                          <a:ea typeface="Times New Roman"/>
                          <a:cs typeface="Times New Roman" pitchFamily="18" charset="0"/>
                        </a:rPr>
                        <a:t>Наименование показателей</a:t>
                      </a:r>
                    </a:p>
                  </a:txBody>
                  <a:tcPr marL="49686" marR="49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ts val="1200"/>
                        </a:lnSpc>
                        <a:spcAft>
                          <a:spcPts val="0"/>
                        </a:spcAft>
                      </a:pPr>
                      <a:r>
                        <a:rPr lang="ru-RU" sz="800" dirty="0">
                          <a:latin typeface="+mn-lt"/>
                          <a:ea typeface="Times New Roman"/>
                          <a:cs typeface="Times New Roman" pitchFamily="18" charset="0"/>
                        </a:rPr>
                        <a:t>№ строки </a:t>
                      </a:r>
                    </a:p>
                  </a:txBody>
                  <a:tcPr marL="49686" marR="49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ts val="1200"/>
                        </a:lnSpc>
                        <a:spcAft>
                          <a:spcPts val="0"/>
                        </a:spcAft>
                      </a:pPr>
                      <a:r>
                        <a:rPr lang="ru-RU" sz="800" dirty="0">
                          <a:latin typeface="+mn-lt"/>
                          <a:ea typeface="Times New Roman"/>
                          <a:cs typeface="Times New Roman" pitchFamily="18" charset="0"/>
                        </a:rPr>
                        <a:t>Единицы измерения </a:t>
                      </a:r>
                    </a:p>
                  </a:txBody>
                  <a:tcPr marL="49686" marR="49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ts val="1200"/>
                        </a:lnSpc>
                        <a:spcAft>
                          <a:spcPts val="0"/>
                        </a:spcAft>
                      </a:pPr>
                      <a:r>
                        <a:rPr lang="ru-RU" sz="800" dirty="0">
                          <a:latin typeface="+mn-lt"/>
                          <a:ea typeface="Times New Roman"/>
                          <a:cs typeface="Times New Roman" pitchFamily="18" charset="0"/>
                        </a:rPr>
                        <a:t>На конец отчетного года </a:t>
                      </a:r>
                    </a:p>
                    <a:p>
                      <a:pPr algn="ctr">
                        <a:lnSpc>
                          <a:spcPts val="1200"/>
                        </a:lnSpc>
                        <a:spcAft>
                          <a:spcPts val="0"/>
                        </a:spcAft>
                      </a:pPr>
                      <a:r>
                        <a:rPr lang="ru-RU" sz="800" dirty="0">
                          <a:latin typeface="+mn-lt"/>
                          <a:ea typeface="Times New Roman"/>
                          <a:cs typeface="Times New Roman" pitchFamily="18" charset="0"/>
                        </a:rPr>
                        <a:t>(по строке 20 – среднегодовое значение) </a:t>
                      </a:r>
                    </a:p>
                  </a:txBody>
                  <a:tcPr marL="49686" marR="49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06400">
                <a:tc>
                  <a:txBody>
                    <a:bodyPr/>
                    <a:lstStyle/>
                    <a:p>
                      <a:pPr marL="76200" algn="ctr">
                        <a:lnSpc>
                          <a:spcPts val="1200"/>
                        </a:lnSpc>
                        <a:spcAft>
                          <a:spcPts val="0"/>
                        </a:spcAft>
                      </a:pPr>
                      <a:r>
                        <a:rPr lang="ru-RU" sz="800" dirty="0">
                          <a:latin typeface="+mn-lt"/>
                          <a:ea typeface="Times New Roman"/>
                          <a:cs typeface="Times New Roman" pitchFamily="18" charset="0"/>
                        </a:rPr>
                        <a:t>А</a:t>
                      </a:r>
                    </a:p>
                  </a:txBody>
                  <a:tcPr marL="49686" marR="49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76200" algn="ctr">
                        <a:lnSpc>
                          <a:spcPts val="1200"/>
                        </a:lnSpc>
                        <a:spcAft>
                          <a:spcPts val="0"/>
                        </a:spcAft>
                      </a:pPr>
                      <a:r>
                        <a:rPr lang="ru-RU" sz="800" dirty="0">
                          <a:latin typeface="+mn-lt"/>
                          <a:ea typeface="Times New Roman"/>
                          <a:cs typeface="Times New Roman" pitchFamily="18" charset="0"/>
                        </a:rPr>
                        <a:t>Б</a:t>
                      </a:r>
                    </a:p>
                  </a:txBody>
                  <a:tcPr marL="49686" marR="49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76200" algn="ctr">
                        <a:lnSpc>
                          <a:spcPts val="1200"/>
                        </a:lnSpc>
                        <a:spcAft>
                          <a:spcPts val="0"/>
                        </a:spcAft>
                      </a:pPr>
                      <a:r>
                        <a:rPr lang="ru-RU" sz="800" dirty="0">
                          <a:latin typeface="+mn-lt"/>
                          <a:ea typeface="Times New Roman"/>
                          <a:cs typeface="Times New Roman" pitchFamily="18" charset="0"/>
                        </a:rPr>
                        <a:t>В</a:t>
                      </a:r>
                    </a:p>
                  </a:txBody>
                  <a:tcPr marL="49686" marR="49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76200" algn="ctr">
                        <a:lnSpc>
                          <a:spcPts val="1200"/>
                        </a:lnSpc>
                        <a:spcAft>
                          <a:spcPts val="0"/>
                        </a:spcAft>
                      </a:pPr>
                      <a:r>
                        <a:rPr lang="ru-RU" sz="800">
                          <a:latin typeface="+mn-lt"/>
                          <a:ea typeface="Times New Roman"/>
                          <a:cs typeface="Times New Roman" pitchFamily="18" charset="0"/>
                        </a:rPr>
                        <a:t>3</a:t>
                      </a:r>
                    </a:p>
                  </a:txBody>
                  <a:tcPr marL="49686" marR="49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12801">
                <a:tc>
                  <a:txBody>
                    <a:bodyPr/>
                    <a:lstStyle/>
                    <a:p>
                      <a:pPr>
                        <a:lnSpc>
                          <a:spcPts val="1200"/>
                        </a:lnSpc>
                        <a:spcAft>
                          <a:spcPts val="0"/>
                        </a:spcAft>
                      </a:pPr>
                      <a:r>
                        <a:rPr lang="ru-RU" sz="800" dirty="0">
                          <a:latin typeface="+mn-lt"/>
                          <a:ea typeface="Times New Roman"/>
                          <a:cs typeface="Times New Roman" pitchFamily="18" charset="0"/>
                        </a:rPr>
                        <a:t>Из строки 01 графы 9</a:t>
                      </a:r>
                    </a:p>
                    <a:p>
                      <a:pPr>
                        <a:lnSpc>
                          <a:spcPts val="1200"/>
                        </a:lnSpc>
                        <a:spcAft>
                          <a:spcPts val="0"/>
                        </a:spcAft>
                      </a:pPr>
                      <a:r>
                        <a:rPr lang="ru-RU" sz="800" dirty="0">
                          <a:latin typeface="+mn-lt"/>
                          <a:ea typeface="Times New Roman"/>
                          <a:cs typeface="Times New Roman" pitchFamily="18" charset="0"/>
                        </a:rPr>
                        <a:t>основные фонды по охране окружающей среды </a:t>
                      </a:r>
                    </a:p>
                  </a:txBody>
                  <a:tcPr marL="49686" marR="49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ts val="1000"/>
                        </a:lnSpc>
                        <a:spcAft>
                          <a:spcPts val="0"/>
                        </a:spcAft>
                      </a:pPr>
                      <a:r>
                        <a:rPr lang="ru-RU" sz="800">
                          <a:latin typeface="+mn-lt"/>
                          <a:ea typeface="Times New Roman"/>
                          <a:cs typeface="Times New Roman" pitchFamily="18" charset="0"/>
                        </a:rPr>
                        <a:t>18</a:t>
                      </a:r>
                    </a:p>
                  </a:txBody>
                  <a:tcPr marL="49686" marR="49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ru-RU" sz="800" dirty="0" err="1">
                          <a:latin typeface="+mn-lt"/>
                          <a:ea typeface="Times New Roman"/>
                          <a:cs typeface="Times New Roman" pitchFamily="18" charset="0"/>
                        </a:rPr>
                        <a:t>тыс</a:t>
                      </a:r>
                      <a:r>
                        <a:rPr lang="ru-RU" sz="800" dirty="0">
                          <a:latin typeface="+mn-lt"/>
                          <a:ea typeface="Times New Roman"/>
                          <a:cs typeface="Times New Roman" pitchFamily="18" charset="0"/>
                        </a:rPr>
                        <a:t> </a:t>
                      </a:r>
                      <a:r>
                        <a:rPr lang="ru-RU" sz="800" dirty="0" err="1">
                          <a:latin typeface="+mn-lt"/>
                          <a:ea typeface="Times New Roman"/>
                          <a:cs typeface="Times New Roman" pitchFamily="18" charset="0"/>
                        </a:rPr>
                        <a:t>руб</a:t>
                      </a:r>
                      <a:endParaRPr lang="ru-RU" sz="800" dirty="0">
                        <a:latin typeface="+mn-lt"/>
                        <a:ea typeface="Times New Roman"/>
                        <a:cs typeface="Times New Roman" pitchFamily="18" charset="0"/>
                      </a:endParaRPr>
                    </a:p>
                  </a:txBody>
                  <a:tcPr marL="49686" marR="49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ru-RU" sz="800" dirty="0">
                          <a:solidFill>
                            <a:srgbClr val="000000"/>
                          </a:solidFill>
                          <a:latin typeface="+mn-lt"/>
                          <a:ea typeface="Times New Roman"/>
                          <a:cs typeface="Times New Roman" pitchFamily="18" charset="0"/>
                        </a:rPr>
                        <a:t>ОФ для охраны ОС от загрязнения</a:t>
                      </a:r>
                    </a:p>
                  </a:txBody>
                  <a:tcPr marL="49686" marR="49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825601">
                <a:tc>
                  <a:txBody>
                    <a:bodyPr/>
                    <a:lstStyle/>
                    <a:p>
                      <a:pPr>
                        <a:lnSpc>
                          <a:spcPts val="1200"/>
                        </a:lnSpc>
                        <a:spcAft>
                          <a:spcPts val="0"/>
                        </a:spcAft>
                      </a:pPr>
                      <a:r>
                        <a:rPr lang="ru-RU" sz="800" dirty="0">
                          <a:latin typeface="+mn-lt"/>
                          <a:ea typeface="Times New Roman"/>
                          <a:cs typeface="Times New Roman" pitchFamily="18" charset="0"/>
                        </a:rPr>
                        <a:t>Учетная стоимость объектов, не завершенных строительством и предназначенных для собственного использования или оплаченных заказчиком</a:t>
                      </a:r>
                    </a:p>
                  </a:txBody>
                  <a:tcPr marL="49686" marR="49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ts val="1000"/>
                        </a:lnSpc>
                        <a:spcAft>
                          <a:spcPts val="0"/>
                        </a:spcAft>
                      </a:pPr>
                      <a:r>
                        <a:rPr lang="ru-RU" sz="800" dirty="0">
                          <a:latin typeface="+mn-lt"/>
                          <a:ea typeface="Times New Roman"/>
                          <a:cs typeface="Times New Roman" pitchFamily="18" charset="0"/>
                        </a:rPr>
                        <a:t>19</a:t>
                      </a:r>
                    </a:p>
                  </a:txBody>
                  <a:tcPr marL="49686" marR="49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ru-RU" sz="800" dirty="0" err="1">
                          <a:latin typeface="+mn-lt"/>
                          <a:ea typeface="Times New Roman"/>
                          <a:cs typeface="Times New Roman" pitchFamily="18" charset="0"/>
                        </a:rPr>
                        <a:t>тыс</a:t>
                      </a:r>
                      <a:r>
                        <a:rPr lang="ru-RU" sz="800" dirty="0">
                          <a:latin typeface="+mn-lt"/>
                          <a:ea typeface="Times New Roman"/>
                          <a:cs typeface="Times New Roman" pitchFamily="18" charset="0"/>
                        </a:rPr>
                        <a:t> </a:t>
                      </a:r>
                      <a:r>
                        <a:rPr lang="ru-RU" sz="800" dirty="0" err="1">
                          <a:latin typeface="+mn-lt"/>
                          <a:ea typeface="Times New Roman"/>
                          <a:cs typeface="Times New Roman" pitchFamily="18" charset="0"/>
                        </a:rPr>
                        <a:t>руб</a:t>
                      </a:r>
                      <a:endParaRPr lang="ru-RU" sz="800" dirty="0">
                        <a:latin typeface="+mn-lt"/>
                        <a:ea typeface="Times New Roman"/>
                        <a:cs typeface="Times New Roman" pitchFamily="18" charset="0"/>
                      </a:endParaRPr>
                    </a:p>
                  </a:txBody>
                  <a:tcPr marL="49686" marR="49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ru-RU" sz="800" dirty="0">
                          <a:solidFill>
                            <a:srgbClr val="000000"/>
                          </a:solidFill>
                          <a:latin typeface="+mn-lt"/>
                          <a:ea typeface="Times New Roman"/>
                          <a:cs typeface="Times New Roman" pitchFamily="18" charset="0"/>
                        </a:rPr>
                        <a:t>Незавершенное строительство; </a:t>
                      </a:r>
                    </a:p>
                    <a:p>
                      <a:pPr algn="ctr">
                        <a:spcAft>
                          <a:spcPts val="0"/>
                        </a:spcAft>
                      </a:pPr>
                      <a:r>
                        <a:rPr lang="ru-RU" sz="800" dirty="0">
                          <a:solidFill>
                            <a:srgbClr val="000000"/>
                          </a:solidFill>
                          <a:latin typeface="+mn-lt"/>
                          <a:ea typeface="Times New Roman"/>
                          <a:cs typeface="Times New Roman" pitchFamily="18" charset="0"/>
                        </a:rPr>
                        <a:t>Оборудование к установке; </a:t>
                      </a:r>
                    </a:p>
                    <a:p>
                      <a:pPr algn="ctr">
                        <a:spcAft>
                          <a:spcPts val="0"/>
                        </a:spcAft>
                      </a:pPr>
                      <a:r>
                        <a:rPr lang="ru-RU" sz="800" dirty="0">
                          <a:solidFill>
                            <a:srgbClr val="000000"/>
                          </a:solidFill>
                          <a:latin typeface="+mn-lt"/>
                          <a:ea typeface="Times New Roman"/>
                          <a:cs typeface="Times New Roman" pitchFamily="18" charset="0"/>
                        </a:rPr>
                        <a:t>Объекты на счетах «Нефинансовые активы в пути»</a:t>
                      </a:r>
                    </a:p>
                  </a:txBody>
                  <a:tcPr marL="49686" marR="49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12801">
                <a:tc>
                  <a:txBody>
                    <a:bodyPr/>
                    <a:lstStyle/>
                    <a:p>
                      <a:pPr>
                        <a:lnSpc>
                          <a:spcPts val="1200"/>
                        </a:lnSpc>
                        <a:spcAft>
                          <a:spcPts val="0"/>
                        </a:spcAft>
                      </a:pPr>
                      <a:r>
                        <a:rPr lang="ru-RU" sz="800" dirty="0">
                          <a:latin typeface="+mn-lt"/>
                          <a:ea typeface="Times New Roman"/>
                          <a:cs typeface="Times New Roman" pitchFamily="18" charset="0"/>
                        </a:rPr>
                        <a:t>Среднегодовая полная учетная стоимость основных фондов (среднегодовое значение)</a:t>
                      </a:r>
                    </a:p>
                  </a:txBody>
                  <a:tcPr marL="49686" marR="496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ru-RU" sz="800">
                          <a:latin typeface="+mn-lt"/>
                          <a:ea typeface="Times New Roman"/>
                          <a:cs typeface="Times New Roman" pitchFamily="18" charset="0"/>
                        </a:rPr>
                        <a:t>20</a:t>
                      </a:r>
                    </a:p>
                  </a:txBody>
                  <a:tcPr marL="49686" marR="49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ru-RU" sz="800">
                          <a:latin typeface="+mn-lt"/>
                          <a:ea typeface="Times New Roman"/>
                          <a:cs typeface="Times New Roman" pitchFamily="18" charset="0"/>
                        </a:rPr>
                        <a:t>тыс руб</a:t>
                      </a:r>
                    </a:p>
                  </a:txBody>
                  <a:tcPr marL="49686" marR="49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ru-RU" sz="800" dirty="0">
                          <a:solidFill>
                            <a:srgbClr val="000000"/>
                          </a:solidFill>
                          <a:latin typeface="+mn-lt"/>
                          <a:ea typeface="Times New Roman"/>
                          <a:cs typeface="Times New Roman" pitchFamily="18" charset="0"/>
                        </a:rPr>
                        <a:t>Расчет по </a:t>
                      </a:r>
                      <a:r>
                        <a:rPr lang="ru-RU" sz="800" dirty="0" smtClean="0">
                          <a:solidFill>
                            <a:srgbClr val="000000"/>
                          </a:solidFill>
                          <a:latin typeface="+mn-lt"/>
                          <a:ea typeface="Times New Roman"/>
                          <a:cs typeface="Times New Roman" pitchFamily="18" charset="0"/>
                        </a:rPr>
                        <a:t>формуле</a:t>
                      </a:r>
                      <a:endParaRPr lang="ru-RU" sz="800" dirty="0">
                        <a:solidFill>
                          <a:srgbClr val="000000"/>
                        </a:solidFill>
                        <a:latin typeface="+mn-lt"/>
                        <a:ea typeface="Times New Roman"/>
                        <a:cs typeface="Times New Roman" pitchFamily="18" charset="0"/>
                      </a:endParaRPr>
                    </a:p>
                  </a:txBody>
                  <a:tcPr marL="49686" marR="49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619201">
                <a:tc>
                  <a:txBody>
                    <a:bodyPr/>
                    <a:lstStyle/>
                    <a:p>
                      <a:pPr>
                        <a:lnSpc>
                          <a:spcPts val="1200"/>
                        </a:lnSpc>
                        <a:spcAft>
                          <a:spcPts val="0"/>
                        </a:spcAft>
                      </a:pPr>
                      <a:r>
                        <a:rPr lang="ru-RU" sz="800" dirty="0">
                          <a:latin typeface="+mn-lt"/>
                          <a:ea typeface="Times New Roman"/>
                          <a:cs typeface="Times New Roman" pitchFamily="18" charset="0"/>
                        </a:rPr>
                        <a:t>Средний возраст имеющихся на конец года основных фондов:</a:t>
                      </a:r>
                      <a:br>
                        <a:rPr lang="ru-RU" sz="800" dirty="0">
                          <a:latin typeface="+mn-lt"/>
                          <a:ea typeface="Times New Roman"/>
                          <a:cs typeface="Times New Roman" pitchFamily="18" charset="0"/>
                        </a:rPr>
                      </a:br>
                      <a:r>
                        <a:rPr lang="ru-RU" sz="800" dirty="0">
                          <a:latin typeface="+mn-lt"/>
                          <a:ea typeface="Times New Roman"/>
                          <a:cs typeface="Times New Roman" pitchFamily="18" charset="0"/>
                        </a:rPr>
                        <a:t>зданий</a:t>
                      </a:r>
                    </a:p>
                  </a:txBody>
                  <a:tcPr marL="49686" marR="49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ts val="1000"/>
                        </a:lnSpc>
                        <a:spcAft>
                          <a:spcPts val="0"/>
                        </a:spcAft>
                      </a:pPr>
                      <a:r>
                        <a:rPr lang="ru-RU" sz="800">
                          <a:latin typeface="+mn-lt"/>
                          <a:ea typeface="Times New Roman"/>
                          <a:cs typeface="Times New Roman" pitchFamily="18" charset="0"/>
                        </a:rPr>
                        <a:t>21</a:t>
                      </a:r>
                    </a:p>
                  </a:txBody>
                  <a:tcPr marL="49686" marR="49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ts val="1000"/>
                        </a:lnSpc>
                        <a:spcAft>
                          <a:spcPts val="0"/>
                        </a:spcAft>
                      </a:pPr>
                      <a:r>
                        <a:rPr lang="ru-RU" sz="800">
                          <a:latin typeface="+mn-lt"/>
                          <a:ea typeface="Times New Roman"/>
                          <a:cs typeface="Times New Roman" pitchFamily="18" charset="0"/>
                        </a:rPr>
                        <a:t>лет</a:t>
                      </a:r>
                    </a:p>
                  </a:txBody>
                  <a:tcPr marL="49686" marR="49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4">
                  <a:txBody>
                    <a:bodyPr/>
                    <a:lstStyle/>
                    <a:p>
                      <a:pPr algn="ctr">
                        <a:spcAft>
                          <a:spcPts val="0"/>
                        </a:spcAft>
                      </a:pPr>
                      <a:r>
                        <a:rPr lang="ru-RU" sz="800" dirty="0">
                          <a:solidFill>
                            <a:srgbClr val="000000"/>
                          </a:solidFill>
                          <a:latin typeface="+mn-lt"/>
                          <a:ea typeface="Times New Roman"/>
                          <a:cs typeface="Times New Roman" pitchFamily="18" charset="0"/>
                        </a:rPr>
                        <a:t>Оценка организацией среднего возраста объектов ОФ с момента изготовления до конца отчетного года (и для объектов, приобретенных на вторичном рынке), в целых числах</a:t>
                      </a:r>
                    </a:p>
                  </a:txBody>
                  <a:tcPr marL="49686" marR="49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06400">
                <a:tc>
                  <a:txBody>
                    <a:bodyPr/>
                    <a:lstStyle/>
                    <a:p>
                      <a:pPr>
                        <a:lnSpc>
                          <a:spcPts val="1200"/>
                        </a:lnSpc>
                        <a:spcAft>
                          <a:spcPts val="0"/>
                        </a:spcAft>
                      </a:pPr>
                      <a:r>
                        <a:rPr lang="ru-RU" sz="800" dirty="0">
                          <a:latin typeface="+mn-lt"/>
                          <a:ea typeface="Times New Roman"/>
                          <a:cs typeface="Times New Roman" pitchFamily="18" charset="0"/>
                        </a:rPr>
                        <a:t>сооружений</a:t>
                      </a:r>
                    </a:p>
                  </a:txBody>
                  <a:tcPr marL="49686" marR="49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ru-RU" sz="800">
                          <a:latin typeface="+mn-lt"/>
                          <a:ea typeface="Times New Roman"/>
                          <a:cs typeface="Times New Roman" pitchFamily="18" charset="0"/>
                        </a:rPr>
                        <a:t>22</a:t>
                      </a:r>
                    </a:p>
                  </a:txBody>
                  <a:tcPr marL="49686" marR="49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ru-RU" sz="800" dirty="0">
                          <a:latin typeface="+mn-lt"/>
                          <a:ea typeface="Times New Roman"/>
                          <a:cs typeface="Times New Roman" pitchFamily="18" charset="0"/>
                        </a:rPr>
                        <a:t>лет</a:t>
                      </a:r>
                    </a:p>
                  </a:txBody>
                  <a:tcPr marL="49686" marR="49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ru-RU"/>
                    </a:p>
                  </a:txBody>
                  <a:tcPr/>
                </a:tc>
              </a:tr>
              <a:tr h="206400">
                <a:tc>
                  <a:txBody>
                    <a:bodyPr/>
                    <a:lstStyle/>
                    <a:p>
                      <a:pPr>
                        <a:lnSpc>
                          <a:spcPts val="1200"/>
                        </a:lnSpc>
                        <a:spcAft>
                          <a:spcPts val="0"/>
                        </a:spcAft>
                      </a:pPr>
                      <a:r>
                        <a:rPr lang="ru-RU" sz="800" dirty="0">
                          <a:latin typeface="+mn-lt"/>
                          <a:ea typeface="Times New Roman"/>
                          <a:cs typeface="Times New Roman" pitchFamily="18" charset="0"/>
                        </a:rPr>
                        <a:t>машин и оборудования</a:t>
                      </a:r>
                    </a:p>
                  </a:txBody>
                  <a:tcPr marL="49686" marR="49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ru-RU" sz="800" dirty="0">
                          <a:latin typeface="+mn-lt"/>
                          <a:ea typeface="Times New Roman"/>
                          <a:cs typeface="Times New Roman" pitchFamily="18" charset="0"/>
                        </a:rPr>
                        <a:t>23</a:t>
                      </a:r>
                    </a:p>
                  </a:txBody>
                  <a:tcPr marL="49686" marR="49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ru-RU" sz="800" dirty="0">
                          <a:latin typeface="+mn-lt"/>
                          <a:ea typeface="Times New Roman"/>
                          <a:cs typeface="Times New Roman" pitchFamily="18" charset="0"/>
                        </a:rPr>
                        <a:t>лет</a:t>
                      </a:r>
                    </a:p>
                  </a:txBody>
                  <a:tcPr marL="49686" marR="49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ru-RU"/>
                    </a:p>
                  </a:txBody>
                  <a:tcPr/>
                </a:tc>
              </a:tr>
              <a:tr h="256576">
                <a:tc>
                  <a:txBody>
                    <a:bodyPr/>
                    <a:lstStyle/>
                    <a:p>
                      <a:pPr>
                        <a:lnSpc>
                          <a:spcPts val="1200"/>
                        </a:lnSpc>
                        <a:spcAft>
                          <a:spcPts val="0"/>
                        </a:spcAft>
                      </a:pPr>
                      <a:r>
                        <a:rPr lang="ru-RU" sz="800" dirty="0">
                          <a:latin typeface="+mn-lt"/>
                          <a:ea typeface="Times New Roman"/>
                          <a:cs typeface="Times New Roman" pitchFamily="18" charset="0"/>
                        </a:rPr>
                        <a:t>транспортных средств</a:t>
                      </a:r>
                    </a:p>
                  </a:txBody>
                  <a:tcPr marL="49686" marR="49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ru-RU" sz="800">
                          <a:latin typeface="+mn-lt"/>
                          <a:ea typeface="Times New Roman"/>
                          <a:cs typeface="Times New Roman" pitchFamily="18" charset="0"/>
                        </a:rPr>
                        <a:t>24</a:t>
                      </a:r>
                    </a:p>
                  </a:txBody>
                  <a:tcPr marL="49686" marR="49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ru-RU" sz="800" dirty="0">
                          <a:latin typeface="+mn-lt"/>
                          <a:ea typeface="Times New Roman"/>
                          <a:cs typeface="Times New Roman" pitchFamily="18" charset="0"/>
                        </a:rPr>
                        <a:t>лет</a:t>
                      </a:r>
                    </a:p>
                  </a:txBody>
                  <a:tcPr marL="49686" marR="49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ru-RU"/>
                    </a:p>
                  </a:txBody>
                  <a:tcPr/>
                </a:tc>
              </a:tr>
              <a:tr h="2064003">
                <a:tc>
                  <a:txBody>
                    <a:bodyPr/>
                    <a:lstStyle/>
                    <a:p>
                      <a:pPr>
                        <a:lnSpc>
                          <a:spcPts val="1200"/>
                        </a:lnSpc>
                        <a:spcAft>
                          <a:spcPts val="0"/>
                        </a:spcAft>
                      </a:pPr>
                      <a:r>
                        <a:rPr lang="ru-RU" sz="800" dirty="0">
                          <a:latin typeface="+mn-lt"/>
                          <a:ea typeface="Times New Roman"/>
                          <a:cs typeface="Times New Roman" pitchFamily="18" charset="0"/>
                        </a:rPr>
                        <a:t>Стоимость фактической продажи основных фондов другим организациям и гражданам, включая продажу основных фондов, ранее переведенных на </a:t>
                      </a:r>
                      <a:r>
                        <a:rPr lang="ru-RU" sz="800" dirty="0" err="1">
                          <a:latin typeface="+mn-lt"/>
                          <a:ea typeface="Times New Roman"/>
                          <a:cs typeface="Times New Roman" pitchFamily="18" charset="0"/>
                        </a:rPr>
                        <a:t>забалансовый</a:t>
                      </a:r>
                      <a:r>
                        <a:rPr lang="ru-RU" sz="800" dirty="0">
                          <a:latin typeface="+mn-lt"/>
                          <a:ea typeface="Times New Roman"/>
                          <a:cs typeface="Times New Roman" pitchFamily="18" charset="0"/>
                        </a:rPr>
                        <a:t> счет (без НДС) (кроме </a:t>
                      </a:r>
                      <a:r>
                        <a:rPr lang="ru-RU" sz="800" dirty="0" smtClean="0">
                          <a:latin typeface="+mn-lt"/>
                          <a:ea typeface="Times New Roman"/>
                          <a:cs typeface="Times New Roman" pitchFamily="18" charset="0"/>
                        </a:rPr>
                        <a:t>продажи в </a:t>
                      </a:r>
                      <a:r>
                        <a:rPr lang="ru-RU" sz="800" dirty="0">
                          <a:latin typeface="+mn-lt"/>
                          <a:ea typeface="Times New Roman"/>
                          <a:cs typeface="Times New Roman" pitchFamily="18" charset="0"/>
                        </a:rPr>
                        <a:t>целях ликвидации)</a:t>
                      </a:r>
                    </a:p>
                  </a:txBody>
                  <a:tcPr marL="49686" marR="49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800" dirty="0">
                          <a:latin typeface="+mn-lt"/>
                          <a:ea typeface="Times New Roman"/>
                          <a:cs typeface="Times New Roman" pitchFamily="18" charset="0"/>
                        </a:rPr>
                        <a:t>25</a:t>
                      </a:r>
                      <a:endParaRPr lang="ru-RU" sz="800" dirty="0">
                        <a:latin typeface="+mn-lt"/>
                        <a:ea typeface="Times New Roman"/>
                        <a:cs typeface="Times New Roman" pitchFamily="18" charset="0"/>
                      </a:endParaRPr>
                    </a:p>
                  </a:txBody>
                  <a:tcPr marL="49686" marR="49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ru-RU" sz="800" dirty="0" err="1">
                          <a:latin typeface="+mn-lt"/>
                          <a:ea typeface="Times New Roman"/>
                          <a:cs typeface="Times New Roman" pitchFamily="18" charset="0"/>
                        </a:rPr>
                        <a:t>тыс</a:t>
                      </a:r>
                      <a:r>
                        <a:rPr lang="ru-RU" sz="800" dirty="0">
                          <a:latin typeface="+mn-lt"/>
                          <a:ea typeface="Times New Roman"/>
                          <a:cs typeface="Times New Roman" pitchFamily="18" charset="0"/>
                        </a:rPr>
                        <a:t> </a:t>
                      </a:r>
                      <a:r>
                        <a:rPr lang="ru-RU" sz="800" dirty="0" err="1">
                          <a:latin typeface="+mn-lt"/>
                          <a:ea typeface="Times New Roman"/>
                          <a:cs typeface="Times New Roman" pitchFamily="18" charset="0"/>
                        </a:rPr>
                        <a:t>руб</a:t>
                      </a:r>
                      <a:endParaRPr lang="ru-RU" sz="800" dirty="0">
                        <a:latin typeface="+mn-lt"/>
                        <a:ea typeface="Times New Roman"/>
                        <a:cs typeface="Times New Roman" pitchFamily="18" charset="0"/>
                      </a:endParaRPr>
                    </a:p>
                  </a:txBody>
                  <a:tcPr marL="49686" marR="49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76200" algn="ctr">
                        <a:lnSpc>
                          <a:spcPts val="1200"/>
                        </a:lnSpc>
                        <a:spcAft>
                          <a:spcPts val="0"/>
                        </a:spcAft>
                      </a:pPr>
                      <a:r>
                        <a:rPr lang="ru-RU" sz="800" kern="1200" dirty="0" smtClean="0">
                          <a:solidFill>
                            <a:schemeClr val="tx1"/>
                          </a:solidFill>
                          <a:latin typeface="+mn-lt"/>
                          <a:ea typeface="+mn-ea"/>
                          <a:cs typeface="Times New Roman" pitchFamily="18" charset="0"/>
                        </a:rPr>
                        <a:t>Приводятся данные о фактической стоимости продажи на вторичном рынке в течение отчетного года другим организациям и гражданам основных фондов, бывших в эксплуатации в данной организации, по текущим рыночным ценам, включая те объекты, которые числятся на </a:t>
                      </a:r>
                      <a:r>
                        <a:rPr lang="ru-RU" sz="800" kern="1200" dirty="0" err="1" smtClean="0">
                          <a:solidFill>
                            <a:schemeClr val="tx1"/>
                          </a:solidFill>
                          <a:latin typeface="+mn-lt"/>
                          <a:ea typeface="+mn-ea"/>
                          <a:cs typeface="Times New Roman" pitchFamily="18" charset="0"/>
                        </a:rPr>
                        <a:t>забалансовых</a:t>
                      </a:r>
                      <a:r>
                        <a:rPr lang="ru-RU" sz="800" kern="1200" dirty="0" smtClean="0">
                          <a:solidFill>
                            <a:schemeClr val="tx1"/>
                          </a:solidFill>
                          <a:latin typeface="+mn-lt"/>
                          <a:ea typeface="+mn-ea"/>
                          <a:cs typeface="Times New Roman" pitchFamily="18" charset="0"/>
                        </a:rPr>
                        <a:t> счетах.</a:t>
                      </a:r>
                      <a:endParaRPr lang="ru-RU" sz="800" dirty="0">
                        <a:latin typeface="+mn-lt"/>
                        <a:ea typeface="Times New Roman"/>
                        <a:cs typeface="Times New Roman" pitchFamily="18" charset="0"/>
                      </a:endParaRPr>
                    </a:p>
                  </a:txBody>
                  <a:tcPr marL="49686" marR="49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
        <p:nvSpPr>
          <p:cNvPr id="7" name="Скругленная прямоугольная выноска 6"/>
          <p:cNvSpPr/>
          <p:nvPr/>
        </p:nvSpPr>
        <p:spPr>
          <a:xfrm>
            <a:off x="9503229" y="1643743"/>
            <a:ext cx="1948542" cy="1219200"/>
          </a:xfrm>
          <a:prstGeom prst="wedgeRoundRectCallout">
            <a:avLst>
              <a:gd name="adj1" fmla="val -82844"/>
              <a:gd name="adj2" fmla="val 66219"/>
              <a:gd name="adj3" fmla="val 16667"/>
            </a:avLst>
          </a:prstGeom>
          <a:solidFill>
            <a:srgbClr val="D9D8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800" dirty="0" smtClean="0">
                <a:solidFill>
                  <a:srgbClr val="363194"/>
                </a:solidFill>
                <a:cs typeface="Times New Roman" pitchFamily="18" charset="0"/>
              </a:rPr>
              <a:t>(½ полной учётной стоимости на 1.01.2023 +полная учётная стоимость на 1 число каждого месяца (с учётом движения ОФ) + ½ полной учётной стоимости на 31.12.2023) /12 </a:t>
            </a:r>
            <a:endParaRPr lang="ru-RU" sz="800" dirty="0">
              <a:solidFill>
                <a:srgbClr val="363194"/>
              </a:solidFill>
              <a:cs typeface="Times New Roman" pitchFamily="18" charset="0"/>
            </a:endParaRPr>
          </a:p>
        </p:txBody>
      </p:sp>
      <p:sp>
        <p:nvSpPr>
          <p:cNvPr id="8" name="Скругленная прямоугольная выноска 7"/>
          <p:cNvSpPr/>
          <p:nvPr/>
        </p:nvSpPr>
        <p:spPr>
          <a:xfrm>
            <a:off x="9655629" y="3918857"/>
            <a:ext cx="1817914" cy="1404257"/>
          </a:xfrm>
          <a:prstGeom prst="wedgeRoundRectCallout">
            <a:avLst>
              <a:gd name="adj1" fmla="val -89041"/>
              <a:gd name="adj2" fmla="val -36665"/>
              <a:gd name="adj3" fmla="val 16667"/>
            </a:avLst>
          </a:prstGeom>
          <a:solidFill>
            <a:srgbClr val="D3F5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800" dirty="0" smtClean="0">
                <a:solidFill>
                  <a:srgbClr val="363194"/>
                </a:solidFill>
                <a:cs typeface="Times New Roman" pitchFamily="18" charset="0"/>
              </a:rPr>
              <a:t>Пример расчета среднего возраста ОФ:</a:t>
            </a:r>
          </a:p>
          <a:p>
            <a:r>
              <a:rPr lang="ru-RU" sz="800" dirty="0" smtClean="0">
                <a:solidFill>
                  <a:srgbClr val="363194"/>
                </a:solidFill>
                <a:cs typeface="Times New Roman" pitchFamily="18" charset="0"/>
              </a:rPr>
              <a:t>3 здания общей стоимостью 13 млн. рублей: </a:t>
            </a:r>
          </a:p>
          <a:p>
            <a:r>
              <a:rPr lang="ru-RU" sz="800" dirty="0" smtClean="0">
                <a:solidFill>
                  <a:srgbClr val="363194"/>
                </a:solidFill>
                <a:cs typeface="Times New Roman" pitchFamily="18" charset="0"/>
              </a:rPr>
              <a:t>1 – 4млн. руб. 60 лет </a:t>
            </a:r>
          </a:p>
          <a:p>
            <a:r>
              <a:rPr lang="ru-RU" sz="800" dirty="0" smtClean="0">
                <a:solidFill>
                  <a:srgbClr val="363194"/>
                </a:solidFill>
                <a:cs typeface="Times New Roman" pitchFamily="18" charset="0"/>
              </a:rPr>
              <a:t>2 – 3млн. руб. 50 лет </a:t>
            </a:r>
          </a:p>
          <a:p>
            <a:r>
              <a:rPr lang="ru-RU" sz="800" dirty="0" smtClean="0">
                <a:solidFill>
                  <a:srgbClr val="363194"/>
                </a:solidFill>
                <a:cs typeface="Times New Roman" pitchFamily="18" charset="0"/>
              </a:rPr>
              <a:t>3 – 6млн. руб. 35 лет </a:t>
            </a:r>
          </a:p>
          <a:p>
            <a:r>
              <a:rPr lang="ru-RU" sz="800" dirty="0" smtClean="0">
                <a:solidFill>
                  <a:srgbClr val="363194"/>
                </a:solidFill>
                <a:cs typeface="Times New Roman" pitchFamily="18" charset="0"/>
              </a:rPr>
              <a:t>60*4/13+50*3/13+35*6/13=18+11+16=45 лет </a:t>
            </a:r>
            <a:endParaRPr lang="ru-RU" sz="800" dirty="0">
              <a:solidFill>
                <a:srgbClr val="363194"/>
              </a:solidFill>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33400" y="457200"/>
            <a:ext cx="8313321" cy="338554"/>
          </a:xfrm>
          <a:prstGeom prst="rect">
            <a:avLst/>
          </a:prstGeom>
        </p:spPr>
        <p:txBody>
          <a:bodyPr wrap="square">
            <a:spAutoFit/>
          </a:bodyPr>
          <a:lstStyle/>
          <a:p>
            <a:pPr>
              <a:buNone/>
            </a:pPr>
            <a:r>
              <a:rPr lang="ru-RU" sz="1600" b="1" dirty="0" smtClean="0">
                <a:solidFill>
                  <a:srgbClr val="363194"/>
                </a:solidFill>
                <a:cs typeface="Times New Roman" pitchFamily="18" charset="0"/>
              </a:rPr>
              <a:t>РАЗЪЯСНЕНИЯ ПО ЗАПОЛНЕНИЮ РАЗДЕЛА 4</a:t>
            </a:r>
            <a:endParaRPr lang="ru-RU" sz="1600" b="1" dirty="0">
              <a:solidFill>
                <a:srgbClr val="363194"/>
              </a:solidFill>
              <a:cs typeface="Times New Roman" pitchFamily="18" charset="0"/>
            </a:endParaRPr>
          </a:p>
        </p:txBody>
      </p:sp>
      <p:pic>
        <p:nvPicPr>
          <p:cNvPr id="5" name="Рисунок 4"/>
          <p:cNvPicPr/>
          <p:nvPr/>
        </p:nvPicPr>
        <p:blipFill>
          <a:blip r:embed="rId2" cstate="print"/>
          <a:srcRect/>
          <a:stretch>
            <a:fillRect/>
          </a:stretch>
        </p:blipFill>
        <p:spPr bwMode="auto">
          <a:xfrm>
            <a:off x="544285" y="1055914"/>
            <a:ext cx="8521927" cy="3022063"/>
          </a:xfrm>
          <a:prstGeom prst="rect">
            <a:avLst/>
          </a:prstGeom>
          <a:noFill/>
          <a:ln w="9525">
            <a:noFill/>
            <a:miter lim="800000"/>
            <a:headEnd/>
            <a:tailEnd/>
          </a:ln>
        </p:spPr>
      </p:pic>
      <p:sp>
        <p:nvSpPr>
          <p:cNvPr id="6" name="Прямоугольник 5"/>
          <p:cNvSpPr/>
          <p:nvPr/>
        </p:nvSpPr>
        <p:spPr>
          <a:xfrm>
            <a:off x="598714" y="4071256"/>
            <a:ext cx="8349343" cy="1384995"/>
          </a:xfrm>
          <a:prstGeom prst="rect">
            <a:avLst/>
          </a:prstGeom>
        </p:spPr>
        <p:txBody>
          <a:bodyPr wrap="square">
            <a:spAutoFit/>
          </a:bodyPr>
          <a:lstStyle/>
          <a:p>
            <a:r>
              <a:rPr lang="ru-RU" sz="1200" dirty="0" smtClean="0">
                <a:solidFill>
                  <a:srgbClr val="282A2E"/>
                </a:solidFill>
                <a:cs typeface="Times New Roman" pitchFamily="18" charset="0"/>
              </a:rPr>
              <a:t>При заполнении раздела </a:t>
            </a:r>
            <a:r>
              <a:rPr lang="en-US" sz="1200" dirty="0" smtClean="0">
                <a:solidFill>
                  <a:srgbClr val="282A2E"/>
                </a:solidFill>
                <a:cs typeface="Times New Roman" pitchFamily="18" charset="0"/>
              </a:rPr>
              <a:t>I</a:t>
            </a:r>
            <a:r>
              <a:rPr lang="ru-RU" sz="1200" dirty="0" smtClean="0">
                <a:solidFill>
                  <a:srgbClr val="282A2E"/>
                </a:solidFill>
                <a:cs typeface="Times New Roman" pitchFamily="18" charset="0"/>
              </a:rPr>
              <a:t>V соблюдаются следующие обязательные контрольные соотношения:</a:t>
            </a:r>
          </a:p>
          <a:p>
            <a:r>
              <a:rPr lang="ru-RU" sz="1200" dirty="0" smtClean="0">
                <a:solidFill>
                  <a:srgbClr val="282A2E"/>
                </a:solidFill>
                <a:cs typeface="Times New Roman" pitchFamily="18" charset="0"/>
              </a:rPr>
              <a:t>-        стр. 26 гр. 4 ≥ 1;</a:t>
            </a:r>
          </a:p>
          <a:p>
            <a:r>
              <a:rPr lang="ru-RU" sz="1200" dirty="0" smtClean="0">
                <a:solidFill>
                  <a:srgbClr val="282A2E"/>
                </a:solidFill>
                <a:cs typeface="Times New Roman" pitchFamily="18" charset="0"/>
              </a:rPr>
              <a:t>-        Σ строк 27 по гр. 4 по обособленным подразделениям и головному подразделению = стр. 20 гр. 3 раздела 3;</a:t>
            </a:r>
          </a:p>
          <a:p>
            <a:r>
              <a:rPr lang="ru-RU" sz="1200" dirty="0" smtClean="0">
                <a:solidFill>
                  <a:srgbClr val="282A2E"/>
                </a:solidFill>
                <a:cs typeface="Times New Roman" pitchFamily="18" charset="0"/>
              </a:rPr>
              <a:t>-        количество ОКПО по стр. 27 гр. 5 = стр. 26 гр. 4.</a:t>
            </a:r>
          </a:p>
          <a:p>
            <a:endParaRPr lang="ru-RU" sz="1200" dirty="0" smtClean="0">
              <a:solidFill>
                <a:srgbClr val="282A2E"/>
              </a:solidFill>
              <a:cs typeface="Times New Roman" pitchFamily="18" charset="0"/>
            </a:endParaRPr>
          </a:p>
          <a:p>
            <a:r>
              <a:rPr lang="ru-RU" sz="1200" dirty="0" smtClean="0">
                <a:solidFill>
                  <a:srgbClr val="E36846"/>
                </a:solidFill>
                <a:cs typeface="Times New Roman" pitchFamily="18" charset="0"/>
              </a:rPr>
              <a:t>Важно!</a:t>
            </a:r>
            <a:r>
              <a:rPr lang="ru-RU" sz="1200" dirty="0" smtClean="0">
                <a:solidFill>
                  <a:srgbClr val="282A2E"/>
                </a:solidFill>
                <a:cs typeface="Times New Roman" pitchFamily="18" charset="0"/>
              </a:rPr>
              <a:t> Если код ОКПО менее 8 знаков /идентификационный номер менее 14 знаков, то недостающие знаки необходимо дополнить нулями в начале кодов (например: </a:t>
            </a:r>
            <a:r>
              <a:rPr lang="ru-RU" sz="1200" dirty="0" err="1" smtClean="0">
                <a:solidFill>
                  <a:srgbClr val="282A2E"/>
                </a:solidFill>
                <a:cs typeface="Times New Roman" pitchFamily="18" charset="0"/>
              </a:rPr>
              <a:t>хххххх</a:t>
            </a:r>
            <a:r>
              <a:rPr lang="ru-RU" sz="1200" dirty="0" smtClean="0">
                <a:solidFill>
                  <a:srgbClr val="282A2E"/>
                </a:solidFill>
                <a:cs typeface="Times New Roman" pitchFamily="18" charset="0"/>
              </a:rPr>
              <a:t> – 00хххххх или </a:t>
            </a:r>
            <a:r>
              <a:rPr lang="ru-RU" sz="1200" dirty="0" err="1" smtClean="0">
                <a:solidFill>
                  <a:srgbClr val="282A2E"/>
                </a:solidFill>
                <a:cs typeface="Times New Roman" pitchFamily="18" charset="0"/>
              </a:rPr>
              <a:t>хххххххххххх</a:t>
            </a:r>
            <a:r>
              <a:rPr lang="ru-RU" sz="1200" dirty="0" smtClean="0">
                <a:solidFill>
                  <a:srgbClr val="282A2E"/>
                </a:solidFill>
                <a:cs typeface="Times New Roman" pitchFamily="18" charset="0"/>
              </a:rPr>
              <a:t> – 00хххххххххххх).</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6000" dirty="0" smtClean="0"/>
              <a:t>3</a:t>
            </a:r>
            <a:endParaRPr lang="ru-RU" sz="6000" dirty="0"/>
          </a:p>
        </p:txBody>
      </p:sp>
      <p:sp>
        <p:nvSpPr>
          <p:cNvPr id="3" name="Текст 2"/>
          <p:cNvSpPr>
            <a:spLocks noGrp="1"/>
          </p:cNvSpPr>
          <p:nvPr>
            <p:ph type="body" idx="1"/>
          </p:nvPr>
        </p:nvSpPr>
        <p:spPr>
          <a:xfrm>
            <a:off x="990600" y="2764971"/>
            <a:ext cx="6402977" cy="1049041"/>
          </a:xfrm>
        </p:spPr>
        <p:txBody>
          <a:bodyPr>
            <a:normAutofit fontScale="77500" lnSpcReduction="20000"/>
          </a:bodyPr>
          <a:lstStyle/>
          <a:p>
            <a:pPr lvl="0"/>
            <a:endParaRPr lang="ru-RU" sz="2100" dirty="0" smtClean="0">
              <a:solidFill>
                <a:schemeClr val="tx1"/>
              </a:solidFill>
              <a:cs typeface="Times New Roman" pitchFamily="18" charset="0"/>
            </a:endParaRPr>
          </a:p>
          <a:p>
            <a:pPr lvl="0"/>
            <a:r>
              <a:rPr lang="ru-RU" sz="2600" dirty="0" smtClean="0">
                <a:solidFill>
                  <a:schemeClr val="tx1"/>
                </a:solidFill>
                <a:cs typeface="Times New Roman" pitchFamily="18" charset="0"/>
              </a:rPr>
              <a:t>Наиболее часто допускаемые ошибки при заполнении формы № 11</a:t>
            </a:r>
            <a:r>
              <a:rPr lang="en-US" sz="2600" dirty="0" smtClean="0">
                <a:solidFill>
                  <a:schemeClr val="tx1"/>
                </a:solidFill>
                <a:cs typeface="Times New Roman" pitchFamily="18" charset="0"/>
              </a:rPr>
              <a:t>(</a:t>
            </a:r>
            <a:r>
              <a:rPr lang="ru-RU" sz="2600" dirty="0" smtClean="0">
                <a:solidFill>
                  <a:schemeClr val="tx1"/>
                </a:solidFill>
                <a:cs typeface="Times New Roman" pitchFamily="18" charset="0"/>
              </a:rPr>
              <a:t>краткая) и описание контролей.</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66057" y="337457"/>
            <a:ext cx="9437914" cy="338554"/>
          </a:xfrm>
          <a:prstGeom prst="rect">
            <a:avLst/>
          </a:prstGeom>
        </p:spPr>
        <p:txBody>
          <a:bodyPr wrap="square">
            <a:spAutoFit/>
          </a:bodyPr>
          <a:lstStyle/>
          <a:p>
            <a:pPr lvl="0" fontAlgn="base">
              <a:spcBef>
                <a:spcPct val="0"/>
              </a:spcBef>
              <a:spcAft>
                <a:spcPct val="0"/>
              </a:spcAft>
            </a:pPr>
            <a:r>
              <a:rPr lang="ru-RU" sz="1600" b="1" dirty="0" smtClean="0">
                <a:solidFill>
                  <a:srgbClr val="363194"/>
                </a:solidFill>
                <a:latin typeface="+mj-lt"/>
                <a:cs typeface="Times New Roman" pitchFamily="18" charset="0"/>
              </a:rPr>
              <a:t>НАИБОЛЕЕ ЧАСТО ДОПУСКАЕМЫЕ ОШИБКИ ПРИ ЗАПОЛНЕНИИ ФОРМЫ № 11(краткая)</a:t>
            </a:r>
            <a:endParaRPr lang="ru-RU" sz="1600" b="1" dirty="0">
              <a:solidFill>
                <a:srgbClr val="363194"/>
              </a:solidFill>
              <a:latin typeface="+mj-lt"/>
              <a:cs typeface="Times New Roman" pitchFamily="18" charset="0"/>
            </a:endParaRPr>
          </a:p>
        </p:txBody>
      </p:sp>
      <p:graphicFrame>
        <p:nvGraphicFramePr>
          <p:cNvPr id="5" name="Таблица 4"/>
          <p:cNvGraphicFramePr>
            <a:graphicFrameLocks noGrp="1"/>
          </p:cNvGraphicFramePr>
          <p:nvPr/>
        </p:nvGraphicFramePr>
        <p:xfrm>
          <a:off x="500034" y="857238"/>
          <a:ext cx="10559852" cy="5282304"/>
        </p:xfrm>
        <a:graphic>
          <a:graphicData uri="http://schemas.openxmlformats.org/drawingml/2006/table">
            <a:tbl>
              <a:tblPr>
                <a:tableStyleId>{C4B1156A-380E-4F78-BDF5-A606A8083BF9}</a:tableStyleId>
              </a:tblPr>
              <a:tblGrid>
                <a:gridCol w="4764220"/>
                <a:gridCol w="5795632"/>
              </a:tblGrid>
              <a:tr h="413736">
                <a:tc>
                  <a:txBody>
                    <a:bodyPr/>
                    <a:lstStyle/>
                    <a:p>
                      <a:pPr algn="ctr">
                        <a:lnSpc>
                          <a:spcPct val="115000"/>
                        </a:lnSpc>
                        <a:spcAft>
                          <a:spcPts val="0"/>
                        </a:spcAft>
                      </a:pPr>
                      <a:r>
                        <a:rPr lang="ru-RU" sz="1200" b="1" dirty="0" smtClean="0">
                          <a:latin typeface="+mn-lt"/>
                          <a:ea typeface="Calibri"/>
                          <a:cs typeface="Times New Roman" pitchFamily="18" charset="0"/>
                        </a:rPr>
                        <a:t>Ошибки</a:t>
                      </a:r>
                      <a:endParaRPr lang="ru-RU" sz="1200" b="1" dirty="0">
                        <a:latin typeface="+mn-lt"/>
                        <a:ea typeface="Calibri"/>
                        <a:cs typeface="Times New Roman" pitchFamily="18" charset="0"/>
                      </a:endParaRPr>
                    </a:p>
                  </a:txBody>
                  <a:tcPr marL="30759" marR="30759" marT="0" marB="0" anchor="ctr">
                    <a:solidFill>
                      <a:schemeClr val="accent6">
                        <a:lumMod val="60000"/>
                        <a:lumOff val="40000"/>
                      </a:schemeClr>
                    </a:solidFill>
                  </a:tcPr>
                </a:tc>
                <a:tc>
                  <a:txBody>
                    <a:bodyPr/>
                    <a:lstStyle/>
                    <a:p>
                      <a:pPr algn="ctr">
                        <a:lnSpc>
                          <a:spcPct val="115000"/>
                        </a:lnSpc>
                        <a:spcAft>
                          <a:spcPts val="0"/>
                        </a:spcAft>
                      </a:pPr>
                      <a:r>
                        <a:rPr lang="ru-RU" sz="1200" b="1" dirty="0" smtClean="0">
                          <a:latin typeface="+mn-lt"/>
                          <a:cs typeface="Times New Roman" pitchFamily="18" charset="0"/>
                        </a:rPr>
                        <a:t>Разъяснения</a:t>
                      </a:r>
                    </a:p>
                  </a:txBody>
                  <a:tcPr marL="30759" marR="30759" marT="0" marB="0" anchor="ctr">
                    <a:solidFill>
                      <a:schemeClr val="tx1">
                        <a:lumMod val="25000"/>
                        <a:lumOff val="75000"/>
                      </a:schemeClr>
                    </a:solidFill>
                  </a:tcPr>
                </a:tc>
              </a:tr>
              <a:tr h="463673">
                <a:tc>
                  <a:txBody>
                    <a:bodyPr/>
                    <a:lstStyle/>
                    <a:p>
                      <a:r>
                        <a:rPr lang="ru-RU" sz="1000" kern="1200" baseline="0" dirty="0" smtClean="0">
                          <a:solidFill>
                            <a:schemeClr val="dk1"/>
                          </a:solidFill>
                          <a:latin typeface="+mn-lt"/>
                          <a:ea typeface="+mn-ea"/>
                          <a:cs typeface="Times New Roman" pitchFamily="18" charset="0"/>
                        </a:rPr>
                        <a:t>Использование </a:t>
                      </a:r>
                      <a:r>
                        <a:rPr lang="en-US" sz="1000" kern="1200" baseline="0" dirty="0" smtClean="0">
                          <a:solidFill>
                            <a:schemeClr val="dk1"/>
                          </a:solidFill>
                          <a:latin typeface="+mn-lt"/>
                          <a:ea typeface="+mn-ea"/>
                          <a:cs typeface="Times New Roman" pitchFamily="18" charset="0"/>
                        </a:rPr>
                        <a:t>xml-</a:t>
                      </a:r>
                      <a:r>
                        <a:rPr lang="ru-RU" sz="1000" kern="1200" baseline="0" dirty="0" smtClean="0">
                          <a:solidFill>
                            <a:schemeClr val="dk1"/>
                          </a:solidFill>
                          <a:latin typeface="+mn-lt"/>
                          <a:ea typeface="+mn-ea"/>
                          <a:cs typeface="Times New Roman" pitchFamily="18" charset="0"/>
                        </a:rPr>
                        <a:t>шаблонов</a:t>
                      </a:r>
                    </a:p>
                    <a:p>
                      <a:r>
                        <a:rPr lang="ru-RU" sz="1000" kern="1200" baseline="0" dirty="0" smtClean="0">
                          <a:solidFill>
                            <a:schemeClr val="dk1"/>
                          </a:solidFill>
                          <a:latin typeface="+mn-lt"/>
                          <a:ea typeface="+mn-ea"/>
                          <a:cs typeface="Times New Roman" pitchFamily="18" charset="0"/>
                        </a:rPr>
                        <a:t> 	</a:t>
                      </a:r>
                    </a:p>
                  </a:txBody>
                  <a:tcPr marL="30759" marR="30759" marT="0" marB="0" anchor="ctr">
                    <a:solidFill>
                      <a:schemeClr val="accent6">
                        <a:lumMod val="20000"/>
                        <a:lumOff val="80000"/>
                      </a:schemeClr>
                    </a:solidFill>
                  </a:tcPr>
                </a:tc>
                <a:tc>
                  <a:txBody>
                    <a:bodyPr/>
                    <a:lstStyle/>
                    <a:p>
                      <a:r>
                        <a:rPr lang="ru-RU" sz="1000" kern="1200" baseline="0" dirty="0" smtClean="0">
                          <a:solidFill>
                            <a:schemeClr val="dk1"/>
                          </a:solidFill>
                          <a:latin typeface="+mn-lt"/>
                          <a:ea typeface="+mn-ea"/>
                          <a:cs typeface="Times New Roman" pitchFamily="18" charset="0"/>
                        </a:rPr>
                        <a:t>Использовать только обновленные </a:t>
                      </a:r>
                      <a:r>
                        <a:rPr lang="en-US" sz="1000" kern="1200" baseline="0" dirty="0" smtClean="0">
                          <a:solidFill>
                            <a:schemeClr val="dk1"/>
                          </a:solidFill>
                          <a:latin typeface="+mn-lt"/>
                          <a:ea typeface="+mn-ea"/>
                          <a:cs typeface="Times New Roman" pitchFamily="18" charset="0"/>
                        </a:rPr>
                        <a:t>xml-</a:t>
                      </a:r>
                      <a:r>
                        <a:rPr lang="ru-RU" sz="1000" kern="1200" baseline="0" dirty="0" smtClean="0">
                          <a:solidFill>
                            <a:schemeClr val="dk1"/>
                          </a:solidFill>
                          <a:latin typeface="+mn-lt"/>
                          <a:ea typeface="+mn-ea"/>
                          <a:cs typeface="Times New Roman" pitchFamily="18" charset="0"/>
                        </a:rPr>
                        <a:t>шаблоны 	</a:t>
                      </a:r>
                    </a:p>
                    <a:p>
                      <a:r>
                        <a:rPr lang="ru-RU" sz="1000" kern="1200" baseline="0" dirty="0" smtClean="0">
                          <a:solidFill>
                            <a:schemeClr val="dk1"/>
                          </a:solidFill>
                          <a:latin typeface="+mn-lt"/>
                          <a:ea typeface="+mn-ea"/>
                          <a:cs typeface="Times New Roman" pitchFamily="18" charset="0"/>
                        </a:rPr>
                        <a:t>	</a:t>
                      </a:r>
                    </a:p>
                  </a:txBody>
                  <a:tcPr marL="30759" marR="30759" marT="0" marB="0" anchor="ctr">
                    <a:solidFill>
                      <a:schemeClr val="bg1">
                        <a:lumMod val="95000"/>
                      </a:schemeClr>
                    </a:solidFill>
                  </a:tcPr>
                </a:tc>
              </a:tr>
              <a:tr h="927346">
                <a:tc>
                  <a:txBody>
                    <a:bodyPr/>
                    <a:lstStyle/>
                    <a:p>
                      <a:pPr algn="just">
                        <a:lnSpc>
                          <a:spcPct val="100000"/>
                        </a:lnSpc>
                        <a:spcAft>
                          <a:spcPts val="0"/>
                        </a:spcAft>
                      </a:pPr>
                      <a:r>
                        <a:rPr lang="ru-RU" sz="1000" dirty="0" smtClean="0">
                          <a:latin typeface="+mn-lt"/>
                          <a:ea typeface="Calibri"/>
                          <a:cs typeface="Times New Roman" pitchFamily="18" charset="0"/>
                        </a:rPr>
                        <a:t>Модульные здания отражают в строке 4, как сооружения.</a:t>
                      </a:r>
                      <a:endParaRPr lang="ru-RU" sz="1000" dirty="0">
                        <a:latin typeface="+mn-lt"/>
                        <a:ea typeface="Calibri"/>
                        <a:cs typeface="Times New Roman" pitchFamily="18" charset="0"/>
                      </a:endParaRPr>
                    </a:p>
                  </a:txBody>
                  <a:tcPr marL="30759" marR="30759" marT="0" marB="0">
                    <a:solidFill>
                      <a:schemeClr val="accent6">
                        <a:lumMod val="20000"/>
                        <a:lumOff val="80000"/>
                      </a:schemeClr>
                    </a:solidFill>
                  </a:tcPr>
                </a:tc>
                <a:tc>
                  <a:txBody>
                    <a:bodyPr/>
                    <a:lstStyle/>
                    <a:p>
                      <a:pPr marL="0" marR="0" indent="0" algn="just" defTabSz="685800" rtl="0" eaLnBrk="1" fontAlgn="auto" latinLnBrk="0" hangingPunct="1">
                        <a:lnSpc>
                          <a:spcPct val="100000"/>
                        </a:lnSpc>
                        <a:spcBef>
                          <a:spcPts val="0"/>
                        </a:spcBef>
                        <a:spcAft>
                          <a:spcPts val="0"/>
                        </a:spcAft>
                        <a:buClrTx/>
                        <a:buSzTx/>
                        <a:buFontTx/>
                        <a:buNone/>
                        <a:tabLst/>
                        <a:defRPr/>
                      </a:pPr>
                      <a:r>
                        <a:rPr lang="ru-RU" sz="1000" kern="1200" dirty="0" smtClean="0">
                          <a:solidFill>
                            <a:schemeClr val="dk1"/>
                          </a:solidFill>
                          <a:latin typeface="+mn-lt"/>
                          <a:ea typeface="+mn-ea"/>
                          <a:cs typeface="Times New Roman" pitchFamily="18" charset="0"/>
                        </a:rPr>
                        <a:t>Модульные строения (здания) (такие как детские сады, школы, фельдшерско-акушерские пункты (</a:t>
                      </a:r>
                      <a:r>
                        <a:rPr lang="ru-RU" sz="1000" kern="1200" dirty="0" err="1" smtClean="0">
                          <a:solidFill>
                            <a:schemeClr val="dk1"/>
                          </a:solidFill>
                          <a:latin typeface="+mn-lt"/>
                          <a:ea typeface="+mn-ea"/>
                          <a:cs typeface="Times New Roman" pitchFamily="18" charset="0"/>
                        </a:rPr>
                        <a:t>ФАПы</a:t>
                      </a:r>
                      <a:r>
                        <a:rPr lang="ru-RU" sz="1000" kern="1200" dirty="0" smtClean="0">
                          <a:solidFill>
                            <a:schemeClr val="dk1"/>
                          </a:solidFill>
                          <a:latin typeface="+mn-lt"/>
                          <a:ea typeface="+mn-ea"/>
                          <a:cs typeface="Times New Roman" pitchFamily="18" charset="0"/>
                        </a:rPr>
                        <a:t>) и т.п.) относятся к зданиям, а не сооружениям. </a:t>
                      </a:r>
                    </a:p>
                    <a:p>
                      <a:pPr marL="0" marR="0" indent="0" algn="just" defTabSz="685800" rtl="0" eaLnBrk="1" fontAlgn="auto" latinLnBrk="0" hangingPunct="1">
                        <a:lnSpc>
                          <a:spcPct val="100000"/>
                        </a:lnSpc>
                        <a:spcBef>
                          <a:spcPts val="0"/>
                        </a:spcBef>
                        <a:spcAft>
                          <a:spcPts val="0"/>
                        </a:spcAft>
                        <a:buClrTx/>
                        <a:buSzTx/>
                        <a:buFontTx/>
                        <a:buNone/>
                        <a:tabLst/>
                        <a:defRPr/>
                      </a:pPr>
                      <a:endParaRPr lang="ru-RU" sz="1000" kern="1200" dirty="0" smtClean="0">
                        <a:solidFill>
                          <a:schemeClr val="dk1"/>
                        </a:solidFill>
                        <a:latin typeface="+mn-lt"/>
                        <a:ea typeface="+mn-ea"/>
                        <a:cs typeface="Times New Roman" pitchFamily="18" charset="0"/>
                      </a:endParaRPr>
                    </a:p>
                  </a:txBody>
                  <a:tcPr marL="30759" marR="30759" marT="0" marB="0">
                    <a:solidFill>
                      <a:schemeClr val="tx1">
                        <a:lumMod val="10000"/>
                        <a:lumOff val="90000"/>
                      </a:schemeClr>
                    </a:solidFill>
                  </a:tcPr>
                </a:tc>
              </a:tr>
              <a:tr h="3477549">
                <a:tc>
                  <a:txBody>
                    <a:bodyPr/>
                    <a:lstStyle/>
                    <a:p>
                      <a:r>
                        <a:rPr lang="ru-RU" sz="1000" dirty="0" smtClean="0">
                          <a:latin typeface="+mn-lt"/>
                          <a:ea typeface="Calibri"/>
                          <a:cs typeface="Times New Roman" pitchFamily="18" charset="0"/>
                        </a:rPr>
                        <a:t>В строке 14 включают все основные фонды находящиеся на балансе организации.</a:t>
                      </a:r>
                      <a:endParaRPr lang="ru-RU" sz="1000" dirty="0">
                        <a:latin typeface="+mn-lt"/>
                        <a:ea typeface="Calibri"/>
                        <a:cs typeface="Times New Roman" pitchFamily="18" charset="0"/>
                      </a:endParaRPr>
                    </a:p>
                  </a:txBody>
                  <a:tcPr marL="30759" marR="30759" marT="0" marB="0">
                    <a:solidFill>
                      <a:schemeClr val="accent6">
                        <a:lumMod val="20000"/>
                        <a:lumOff val="80000"/>
                      </a:schemeClr>
                    </a:solidFill>
                  </a:tcPr>
                </a:tc>
                <a:tc>
                  <a:txBody>
                    <a:bodyPr/>
                    <a:lstStyle/>
                    <a:p>
                      <a:r>
                        <a:rPr lang="ru-RU" sz="1000" dirty="0" smtClean="0">
                          <a:solidFill>
                            <a:schemeClr val="tx1"/>
                          </a:solidFill>
                          <a:latin typeface="+mn-lt"/>
                          <a:cs typeface="Times New Roman" pitchFamily="18" charset="0"/>
                        </a:rPr>
                        <a:t>В строке 14 учитываются данные о тех видах основных фондов, которые не учтены в строках 02-13: </a:t>
                      </a:r>
                    </a:p>
                    <a:p>
                      <a:pPr>
                        <a:buFont typeface="Arial" pitchFamily="34" charset="0"/>
                        <a:buChar char="•"/>
                      </a:pPr>
                      <a:r>
                        <a:rPr lang="ru-RU" sz="1000" dirty="0" smtClean="0">
                          <a:solidFill>
                            <a:schemeClr val="tx1"/>
                          </a:solidFill>
                          <a:latin typeface="+mn-lt"/>
                          <a:cs typeface="Times New Roman" pitchFamily="18" charset="0"/>
                        </a:rPr>
                        <a:t>  библиотечный фонд, </a:t>
                      </a:r>
                    </a:p>
                    <a:p>
                      <a:pPr>
                        <a:buFont typeface="Arial" pitchFamily="34" charset="0"/>
                        <a:buChar char="•"/>
                      </a:pPr>
                      <a:r>
                        <a:rPr lang="ru-RU" sz="1000" baseline="0" dirty="0" smtClean="0">
                          <a:solidFill>
                            <a:schemeClr val="tx1"/>
                          </a:solidFill>
                          <a:latin typeface="+mn-lt"/>
                          <a:cs typeface="Times New Roman" pitchFamily="18" charset="0"/>
                        </a:rPr>
                        <a:t>  </a:t>
                      </a:r>
                      <a:r>
                        <a:rPr lang="ru-RU" sz="1000" dirty="0" err="1" smtClean="0">
                          <a:solidFill>
                            <a:schemeClr val="tx1"/>
                          </a:solidFill>
                          <a:latin typeface="+mn-lt"/>
                          <a:cs typeface="Times New Roman" pitchFamily="18" charset="0"/>
                        </a:rPr>
                        <a:t>кино-фото-фондо-документы</a:t>
                      </a:r>
                      <a:r>
                        <a:rPr lang="ru-RU" sz="1000" dirty="0" smtClean="0">
                          <a:solidFill>
                            <a:schemeClr val="tx1"/>
                          </a:solidFill>
                          <a:latin typeface="+mn-lt"/>
                          <a:cs typeface="Times New Roman" pitchFamily="18" charset="0"/>
                        </a:rPr>
                        <a:t>, </a:t>
                      </a:r>
                    </a:p>
                    <a:p>
                      <a:pPr>
                        <a:buFont typeface="Arial" pitchFamily="34" charset="0"/>
                        <a:buChar char="•"/>
                      </a:pPr>
                      <a:r>
                        <a:rPr lang="ru-RU" sz="1000" dirty="0" smtClean="0">
                          <a:solidFill>
                            <a:schemeClr val="tx1"/>
                          </a:solidFill>
                          <a:latin typeface="+mn-lt"/>
                          <a:cs typeface="Times New Roman" pitchFamily="18" charset="0"/>
                        </a:rPr>
                        <a:t> произведения искусства, не относящиеся к оригинальным, то есть копии. </a:t>
                      </a:r>
                    </a:p>
                    <a:p>
                      <a:endParaRPr lang="ru-RU" sz="1000" dirty="0" smtClean="0">
                        <a:solidFill>
                          <a:schemeClr val="tx1"/>
                        </a:solidFill>
                        <a:latin typeface="+mn-lt"/>
                        <a:cs typeface="Times New Roman" pitchFamily="18" charset="0"/>
                      </a:endParaRPr>
                    </a:p>
                    <a:p>
                      <a:r>
                        <a:rPr lang="ru-RU" sz="1000" dirty="0" smtClean="0">
                          <a:solidFill>
                            <a:schemeClr val="tx1"/>
                          </a:solidFill>
                          <a:latin typeface="+mn-lt"/>
                          <a:cs typeface="Times New Roman" pitchFamily="18" charset="0"/>
                        </a:rPr>
                        <a:t>Кроме того, по строке 14 отражается спортивное, охотничье оружие, огнестрельное оружие двойного назначения, а также капитальные вложения на улучшение земли и других объектов природопользования, выделяемые в строке 141, и стоимость расходов на приобретение прав собственности при покупке </a:t>
                      </a:r>
                      <a:r>
                        <a:rPr lang="ru-RU" sz="1000" dirty="0" err="1" smtClean="0">
                          <a:solidFill>
                            <a:schemeClr val="tx1"/>
                          </a:solidFill>
                          <a:latin typeface="+mn-lt"/>
                          <a:cs typeface="Times New Roman" pitchFamily="18" charset="0"/>
                        </a:rPr>
                        <a:t>непроизведенных</a:t>
                      </a:r>
                      <a:r>
                        <a:rPr lang="ru-RU" sz="1000" dirty="0" smtClean="0">
                          <a:solidFill>
                            <a:schemeClr val="tx1"/>
                          </a:solidFill>
                          <a:latin typeface="+mn-lt"/>
                          <a:cs typeface="Times New Roman" pitchFamily="18" charset="0"/>
                        </a:rPr>
                        <a:t> активов (поскольку осуществленные при этом расходы приравнены к произведенным активам), выделяемые в строке 142.</a:t>
                      </a:r>
                    </a:p>
                    <a:p>
                      <a:pPr algn="l"/>
                      <a:endParaRPr lang="ru-RU" sz="1000" dirty="0" smtClean="0">
                        <a:solidFill>
                          <a:schemeClr val="tx1"/>
                        </a:solidFill>
                        <a:latin typeface="+mn-lt"/>
                        <a:cs typeface="Times New Roman" pitchFamily="18" charset="0"/>
                      </a:endParaRPr>
                    </a:p>
                  </a:txBody>
                  <a:tcPr marL="30759" marR="30759" marT="0" marB="0">
                    <a:solidFill>
                      <a:schemeClr val="tx1">
                        <a:lumMod val="10000"/>
                        <a:lumOff val="90000"/>
                      </a:schemeClr>
                    </a:solidFill>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370115" y="794658"/>
          <a:ext cx="10646229" cy="5246913"/>
        </p:xfrm>
        <a:graphic>
          <a:graphicData uri="http://schemas.openxmlformats.org/drawingml/2006/table">
            <a:tbl>
              <a:tblPr>
                <a:tableStyleId>{C4B1156A-380E-4F78-BDF5-A606A8083BF9}</a:tableStyleId>
              </a:tblPr>
              <a:tblGrid>
                <a:gridCol w="4673114"/>
                <a:gridCol w="5973115"/>
              </a:tblGrid>
              <a:tr h="325198">
                <a:tc>
                  <a:txBody>
                    <a:bodyPr/>
                    <a:lstStyle/>
                    <a:p>
                      <a:pPr algn="ctr">
                        <a:lnSpc>
                          <a:spcPct val="115000"/>
                        </a:lnSpc>
                        <a:spcAft>
                          <a:spcPts val="0"/>
                        </a:spcAft>
                      </a:pPr>
                      <a:r>
                        <a:rPr lang="ru-RU" sz="1200" b="1" dirty="0" smtClean="0">
                          <a:latin typeface="+mn-lt"/>
                          <a:ea typeface="Calibri"/>
                          <a:cs typeface="Times New Roman" pitchFamily="18" charset="0"/>
                        </a:rPr>
                        <a:t>Ошибки</a:t>
                      </a:r>
                      <a:endParaRPr lang="ru-RU" sz="1200" b="1" dirty="0">
                        <a:latin typeface="+mn-lt"/>
                        <a:ea typeface="Calibri"/>
                        <a:cs typeface="Times New Roman" pitchFamily="18" charset="0"/>
                      </a:endParaRPr>
                    </a:p>
                  </a:txBody>
                  <a:tcPr marL="30759" marR="30759" marT="0" marB="0" anchor="ctr">
                    <a:solidFill>
                      <a:schemeClr val="accent6">
                        <a:lumMod val="60000"/>
                        <a:lumOff val="40000"/>
                      </a:schemeClr>
                    </a:solidFill>
                  </a:tcPr>
                </a:tc>
                <a:tc>
                  <a:txBody>
                    <a:bodyPr/>
                    <a:lstStyle/>
                    <a:p>
                      <a:pPr algn="ctr">
                        <a:lnSpc>
                          <a:spcPct val="115000"/>
                        </a:lnSpc>
                        <a:spcAft>
                          <a:spcPts val="0"/>
                        </a:spcAft>
                      </a:pPr>
                      <a:r>
                        <a:rPr lang="ru-RU" sz="1200" b="1" dirty="0" smtClean="0">
                          <a:latin typeface="+mn-lt"/>
                          <a:cs typeface="Times New Roman" pitchFamily="18" charset="0"/>
                        </a:rPr>
                        <a:t>Разъяснения</a:t>
                      </a:r>
                    </a:p>
                  </a:txBody>
                  <a:tcPr marL="30759" marR="30759" marT="0" marB="0" anchor="ctr">
                    <a:solidFill>
                      <a:schemeClr val="tx1">
                        <a:lumMod val="25000"/>
                        <a:lumOff val="75000"/>
                      </a:schemeClr>
                    </a:solidFill>
                  </a:tcPr>
                </a:tc>
              </a:tr>
              <a:tr h="1003032">
                <a:tc>
                  <a:txBody>
                    <a:bodyPr/>
                    <a:lstStyle/>
                    <a:p>
                      <a:endParaRPr lang="ru-RU" sz="1000" kern="1200" baseline="0" dirty="0" smtClean="0">
                        <a:solidFill>
                          <a:schemeClr val="dk1"/>
                        </a:solidFill>
                        <a:latin typeface="+mn-lt"/>
                        <a:ea typeface="+mn-ea"/>
                        <a:cs typeface="Times New Roman" pitchFamily="18" charset="0"/>
                      </a:endParaRPr>
                    </a:p>
                    <a:p>
                      <a:r>
                        <a:rPr lang="ru-RU" sz="1000" kern="1200" baseline="0" dirty="0" smtClean="0">
                          <a:solidFill>
                            <a:schemeClr val="dk1"/>
                          </a:solidFill>
                          <a:latin typeface="+mn-lt"/>
                          <a:ea typeface="+mn-ea"/>
                          <a:cs typeface="Times New Roman" pitchFamily="18" charset="0"/>
                        </a:rPr>
                        <a:t>В графе 3 отражают основные фонды на начало года.</a:t>
                      </a:r>
                    </a:p>
                    <a:p>
                      <a:endParaRPr lang="ru-RU" sz="1000" kern="1200" baseline="0" dirty="0" smtClean="0">
                        <a:solidFill>
                          <a:schemeClr val="dk1"/>
                        </a:solidFill>
                        <a:latin typeface="+mn-lt"/>
                        <a:ea typeface="+mn-ea"/>
                        <a:cs typeface="Times New Roman" pitchFamily="18" charset="0"/>
                      </a:endParaRPr>
                    </a:p>
                  </a:txBody>
                  <a:tcPr marL="30759" marR="30759" marT="0" marB="0">
                    <a:solidFill>
                      <a:schemeClr val="accent6">
                        <a:lumMod val="20000"/>
                        <a:lumOff val="80000"/>
                      </a:schemeClr>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ru-RU" sz="1000" dirty="0" smtClean="0">
                          <a:solidFill>
                            <a:schemeClr val="tx1"/>
                          </a:solidFill>
                          <a:latin typeface="+mn-lt"/>
                          <a:cs typeface="Times New Roman" pitchFamily="18" charset="0"/>
                        </a:rPr>
                        <a:t>В графе 3 отражаются данные об изменении полной учетной стоимости за счет доведения стоимости активов до справедливой и кадастровой стоимости в организациях государственного сектора и переоценке основных фондов - в прочих некоммерческих организациях.</a:t>
                      </a:r>
                    </a:p>
                    <a:p>
                      <a:pPr algn="l"/>
                      <a:endParaRPr lang="ru-RU" sz="1000" kern="1200" baseline="0" dirty="0" smtClean="0">
                        <a:solidFill>
                          <a:schemeClr val="dk1"/>
                        </a:solidFill>
                        <a:latin typeface="+mn-lt"/>
                        <a:ea typeface="+mn-ea"/>
                        <a:cs typeface="Times New Roman" pitchFamily="18" charset="0"/>
                      </a:endParaRPr>
                    </a:p>
                  </a:txBody>
                  <a:tcPr marL="30759" marR="30759" marT="0" marB="0" anchor="ctr">
                    <a:solidFill>
                      <a:schemeClr val="tx1">
                        <a:lumMod val="10000"/>
                        <a:lumOff val="90000"/>
                      </a:schemeClr>
                    </a:solidFill>
                  </a:tcPr>
                </a:tc>
              </a:tr>
              <a:tr h="1404242">
                <a:tc>
                  <a:txBody>
                    <a:bodyPr/>
                    <a:lstStyle/>
                    <a:p>
                      <a:pPr algn="just">
                        <a:lnSpc>
                          <a:spcPct val="100000"/>
                        </a:lnSpc>
                        <a:spcAft>
                          <a:spcPts val="0"/>
                        </a:spcAft>
                      </a:pPr>
                      <a:r>
                        <a:rPr lang="ru-RU" sz="1000" dirty="0" smtClean="0">
                          <a:latin typeface="+mn-lt"/>
                          <a:ea typeface="Calibri"/>
                          <a:cs typeface="Times New Roman" pitchFamily="18" charset="0"/>
                        </a:rPr>
                        <a:t>В графе 6 отражают выбытие, а не ликвидацию основных</a:t>
                      </a:r>
                      <a:r>
                        <a:rPr lang="ru-RU" sz="1000" baseline="0" dirty="0" smtClean="0">
                          <a:latin typeface="+mn-lt"/>
                          <a:ea typeface="Calibri"/>
                          <a:cs typeface="Times New Roman" pitchFamily="18" charset="0"/>
                        </a:rPr>
                        <a:t> фондов или основные фонды на которые 100% начислен износ, но фонды продолжают числиться на балансе организации. </a:t>
                      </a:r>
                      <a:endParaRPr lang="ru-RU" sz="1000" dirty="0">
                        <a:latin typeface="+mn-lt"/>
                        <a:ea typeface="Calibri"/>
                        <a:cs typeface="Times New Roman" pitchFamily="18" charset="0"/>
                      </a:endParaRPr>
                    </a:p>
                  </a:txBody>
                  <a:tcPr marL="30759" marR="30759" marT="0" marB="0">
                    <a:solidFill>
                      <a:schemeClr val="accent6">
                        <a:lumMod val="20000"/>
                        <a:lumOff val="80000"/>
                      </a:schemeClr>
                    </a:solidFill>
                  </a:tcPr>
                </a:tc>
                <a:tc>
                  <a:txBody>
                    <a:bodyPr/>
                    <a:lstStyle/>
                    <a:p>
                      <a:pPr algn="l"/>
                      <a:r>
                        <a:rPr lang="ru-RU" sz="1000" kern="1200" baseline="0" dirty="0" smtClean="0">
                          <a:solidFill>
                            <a:schemeClr val="dk1"/>
                          </a:solidFill>
                          <a:latin typeface="+mn-lt"/>
                          <a:ea typeface="+mn-ea"/>
                          <a:cs typeface="Times New Roman" pitchFamily="18" charset="0"/>
                        </a:rPr>
                        <a:t>В гр. 6 отражается физическая ликвидация объекта (снос, разборка, пресс) и/или продажа с целью физической ликвидации. </a:t>
                      </a:r>
                    </a:p>
                    <a:p>
                      <a:pPr algn="l"/>
                      <a:r>
                        <a:rPr lang="ru-RU" sz="1000" kern="1200" baseline="0" dirty="0" smtClean="0">
                          <a:solidFill>
                            <a:schemeClr val="dk1"/>
                          </a:solidFill>
                          <a:latin typeface="+mn-lt"/>
                          <a:ea typeface="+mn-ea"/>
                          <a:cs typeface="Times New Roman" pitchFamily="18" charset="0"/>
                        </a:rPr>
                        <a:t>Выбытие по прочим причинам (продажа, безвозмездная передача и т.д.) отражается в гр. 8. Объекты, достигшие 100% износ, отражаются до момента физической ликвидации или продажи с целью физической ликвидации.	</a:t>
                      </a:r>
                    </a:p>
                    <a:p>
                      <a:pPr marL="0" marR="0" indent="0" algn="l" defTabSz="685800" rtl="0" eaLnBrk="1" fontAlgn="auto" latinLnBrk="0" hangingPunct="1">
                        <a:lnSpc>
                          <a:spcPct val="100000"/>
                        </a:lnSpc>
                        <a:spcBef>
                          <a:spcPts val="0"/>
                        </a:spcBef>
                        <a:spcAft>
                          <a:spcPts val="0"/>
                        </a:spcAft>
                        <a:buClrTx/>
                        <a:buSzTx/>
                        <a:buFontTx/>
                        <a:buNone/>
                        <a:tabLst/>
                        <a:defRPr/>
                      </a:pPr>
                      <a:endParaRPr lang="ru-RU" sz="1000" kern="1200" dirty="0" smtClean="0">
                        <a:solidFill>
                          <a:schemeClr val="dk1"/>
                        </a:solidFill>
                        <a:latin typeface="+mn-lt"/>
                        <a:ea typeface="+mn-ea"/>
                        <a:cs typeface="Times New Roman" pitchFamily="18" charset="0"/>
                      </a:endParaRPr>
                    </a:p>
                  </a:txBody>
                  <a:tcPr marL="30759" marR="30759" marT="0" marB="0">
                    <a:solidFill>
                      <a:schemeClr val="tx1">
                        <a:lumMod val="10000"/>
                        <a:lumOff val="90000"/>
                      </a:schemeClr>
                    </a:solidFill>
                  </a:tcPr>
                </a:tc>
              </a:tr>
              <a:tr h="967092">
                <a:tc>
                  <a:txBody>
                    <a:bodyPr/>
                    <a:lstStyle/>
                    <a:p>
                      <a:r>
                        <a:rPr lang="ru-RU" sz="1000" kern="1200" baseline="0" dirty="0" smtClean="0">
                          <a:solidFill>
                            <a:schemeClr val="dk1"/>
                          </a:solidFill>
                          <a:latin typeface="+mn-lt"/>
                          <a:ea typeface="+mn-ea"/>
                          <a:cs typeface="Times New Roman" pitchFamily="18" charset="0"/>
                        </a:rPr>
                        <a:t>В графе 11 отражают накопленный или переданный износ. 	</a:t>
                      </a:r>
                    </a:p>
                    <a:p>
                      <a:endParaRPr lang="ru-RU" sz="1000" dirty="0">
                        <a:latin typeface="+mn-lt"/>
                        <a:ea typeface="Calibri"/>
                        <a:cs typeface="Times New Roman" pitchFamily="18" charset="0"/>
                      </a:endParaRPr>
                    </a:p>
                  </a:txBody>
                  <a:tcPr marL="30759" marR="30759" marT="0" marB="0">
                    <a:solidFill>
                      <a:schemeClr val="accent6">
                        <a:lumMod val="20000"/>
                        <a:lumOff val="80000"/>
                      </a:schemeClr>
                    </a:solidFill>
                  </a:tcPr>
                </a:tc>
                <a:tc>
                  <a:txBody>
                    <a:bodyPr/>
                    <a:lstStyle/>
                    <a:p>
                      <a:pPr algn="l"/>
                      <a:r>
                        <a:rPr lang="ru-RU" sz="1000" dirty="0" smtClean="0">
                          <a:solidFill>
                            <a:schemeClr val="tx1"/>
                          </a:solidFill>
                          <a:latin typeface="+mn-lt"/>
                          <a:ea typeface="Times New Roman" pitchFamily="18" charset="0"/>
                          <a:cs typeface="Times New Roman" pitchFamily="18" charset="0"/>
                        </a:rPr>
                        <a:t>В графе 11 отражаются данные об учетном износе, начисленном на основные фонды за период в течение отчетного года, когда эти основные фонды принадлежали отчитывающейся организации (в том числе и на основные фонды, выбывшие к концу года). </a:t>
                      </a:r>
                      <a:endParaRPr lang="ru-RU" sz="1000" kern="1200" baseline="0" dirty="0" smtClean="0">
                        <a:solidFill>
                          <a:schemeClr val="dk1"/>
                        </a:solidFill>
                        <a:latin typeface="+mn-lt"/>
                        <a:ea typeface="+mn-ea"/>
                        <a:cs typeface="Times New Roman" pitchFamily="18" charset="0"/>
                      </a:endParaRPr>
                    </a:p>
                    <a:p>
                      <a:pPr algn="l"/>
                      <a:endParaRPr lang="ru-RU" sz="1000" kern="1200" baseline="0" dirty="0" smtClean="0">
                        <a:solidFill>
                          <a:schemeClr val="dk1"/>
                        </a:solidFill>
                        <a:latin typeface="+mn-lt"/>
                        <a:ea typeface="+mn-ea"/>
                        <a:cs typeface="Times New Roman" pitchFamily="18" charset="0"/>
                      </a:endParaRPr>
                    </a:p>
                  </a:txBody>
                  <a:tcPr marL="30759" marR="30759" marT="0" marB="0">
                    <a:solidFill>
                      <a:schemeClr val="tx1">
                        <a:lumMod val="10000"/>
                        <a:lumOff val="90000"/>
                      </a:schemeClr>
                    </a:solidFill>
                  </a:tcPr>
                </a:tc>
              </a:tr>
              <a:tr h="1547349">
                <a:tc>
                  <a:txBody>
                    <a:bodyPr/>
                    <a:lstStyle/>
                    <a:p>
                      <a:r>
                        <a:rPr lang="ru-RU" sz="1000" dirty="0" smtClean="0">
                          <a:latin typeface="+mn-lt"/>
                          <a:ea typeface="Calibri"/>
                          <a:cs typeface="Times New Roman" pitchFamily="18" charset="0"/>
                        </a:rPr>
                        <a:t>Не</a:t>
                      </a:r>
                      <a:r>
                        <a:rPr lang="ru-RU" sz="1000" baseline="0" dirty="0" smtClean="0">
                          <a:latin typeface="+mn-lt"/>
                          <a:ea typeface="Calibri"/>
                          <a:cs typeface="Times New Roman" pitchFamily="18" charset="0"/>
                        </a:rPr>
                        <a:t> заполняют графу 12 при ликвидации основных фондов или отражают начисленный износ только за отчетный год.</a:t>
                      </a:r>
                      <a:endParaRPr lang="ru-RU" sz="1000" dirty="0">
                        <a:latin typeface="+mn-lt"/>
                        <a:ea typeface="Calibri"/>
                        <a:cs typeface="Times New Roman" pitchFamily="18" charset="0"/>
                      </a:endParaRPr>
                    </a:p>
                  </a:txBody>
                  <a:tcPr marL="30759" marR="30759" marT="0" marB="0">
                    <a:solidFill>
                      <a:schemeClr val="accent6">
                        <a:lumMod val="20000"/>
                        <a:lumOff val="80000"/>
                      </a:schemeClr>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ru-RU" sz="1000" dirty="0" smtClean="0">
                          <a:solidFill>
                            <a:schemeClr val="tx1"/>
                          </a:solidFill>
                          <a:latin typeface="+mn-lt"/>
                          <a:cs typeface="Times New Roman" pitchFamily="18" charset="0"/>
                        </a:rPr>
                        <a:t>В графе 12 отражаются данные об учетном износе (амортизации и отражаемом на </a:t>
                      </a:r>
                      <a:r>
                        <a:rPr lang="ru-RU" sz="1000" dirty="0" err="1" smtClean="0">
                          <a:solidFill>
                            <a:schemeClr val="tx1"/>
                          </a:solidFill>
                          <a:latin typeface="+mn-lt"/>
                          <a:cs typeface="Times New Roman" pitchFamily="18" charset="0"/>
                        </a:rPr>
                        <a:t>забалансовых</a:t>
                      </a:r>
                      <a:r>
                        <a:rPr lang="ru-RU" sz="1000" dirty="0" smtClean="0">
                          <a:solidFill>
                            <a:schemeClr val="tx1"/>
                          </a:solidFill>
                          <a:latin typeface="+mn-lt"/>
                          <a:cs typeface="Times New Roman" pitchFamily="18" charset="0"/>
                        </a:rPr>
                        <a:t> счетах износе) объектов основных фондов, ликвидированных отчитывающейся организацией в течение года (учтенных в графе 6 по полной учетной стоимости), накопленном за все время их предшествовавшей эксплуатации. Если износ по ликвидированным основным фондам составил менее 75% необходимо дать пояснение.</a:t>
                      </a:r>
                    </a:p>
                    <a:p>
                      <a:pPr marL="0" marR="0" indent="0" algn="l" defTabSz="685800" rtl="0" eaLnBrk="1" fontAlgn="auto" latinLnBrk="0" hangingPunct="1">
                        <a:lnSpc>
                          <a:spcPct val="100000"/>
                        </a:lnSpc>
                        <a:spcBef>
                          <a:spcPts val="0"/>
                        </a:spcBef>
                        <a:spcAft>
                          <a:spcPts val="0"/>
                        </a:spcAft>
                        <a:buClrTx/>
                        <a:buSzTx/>
                        <a:buFontTx/>
                        <a:buNone/>
                        <a:tabLst/>
                        <a:defRPr/>
                      </a:pPr>
                      <a:endParaRPr lang="ru-RU" sz="1000" dirty="0" smtClean="0">
                        <a:solidFill>
                          <a:schemeClr val="tx1"/>
                        </a:solidFill>
                        <a:latin typeface="+mn-lt"/>
                        <a:cs typeface="Times New Roman" pitchFamily="18" charset="0"/>
                      </a:endParaRPr>
                    </a:p>
                  </a:txBody>
                  <a:tcPr marL="30759" marR="30759" marT="0" marB="0">
                    <a:solidFill>
                      <a:schemeClr val="tx1">
                        <a:lumMod val="10000"/>
                        <a:lumOff val="90000"/>
                      </a:schemeClr>
                    </a:solidFill>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78972" y="359229"/>
            <a:ext cx="7123146" cy="338554"/>
          </a:xfrm>
          <a:prstGeom prst="rect">
            <a:avLst/>
          </a:prstGeom>
        </p:spPr>
        <p:txBody>
          <a:bodyPr wrap="square">
            <a:spAutoFit/>
          </a:bodyPr>
          <a:lstStyle/>
          <a:p>
            <a:pPr>
              <a:buNone/>
            </a:pPr>
            <a:r>
              <a:rPr lang="ru-RU" sz="1600" b="1" dirty="0" smtClean="0">
                <a:solidFill>
                  <a:srgbClr val="363194"/>
                </a:solidFill>
                <a:latin typeface="+mj-lt"/>
                <a:cs typeface="Times New Roman" pitchFamily="18" charset="0"/>
              </a:rPr>
              <a:t>ОПИСАНИЕ КОНТРОЛЕЙ</a:t>
            </a:r>
            <a:endParaRPr lang="ru-RU" sz="1600" b="1" dirty="0">
              <a:solidFill>
                <a:srgbClr val="363194"/>
              </a:solidFill>
              <a:latin typeface="+mj-lt"/>
              <a:cs typeface="Times New Roman" pitchFamily="18" charset="0"/>
            </a:endParaRPr>
          </a:p>
        </p:txBody>
      </p:sp>
      <p:graphicFrame>
        <p:nvGraphicFramePr>
          <p:cNvPr id="5" name="Таблица 4"/>
          <p:cNvGraphicFramePr>
            <a:graphicFrameLocks noGrp="1"/>
          </p:cNvGraphicFramePr>
          <p:nvPr/>
        </p:nvGraphicFramePr>
        <p:xfrm>
          <a:off x="357157" y="785800"/>
          <a:ext cx="10180213" cy="5157800"/>
        </p:xfrm>
        <a:graphic>
          <a:graphicData uri="http://schemas.openxmlformats.org/drawingml/2006/table">
            <a:tbl>
              <a:tblPr firstRow="1" bandRow="1">
                <a:tableStyleId>{E929F9F4-4A8F-4326-A1B4-22849713DDAB}</a:tableStyleId>
              </a:tblPr>
              <a:tblGrid>
                <a:gridCol w="5268707"/>
                <a:gridCol w="4911506"/>
              </a:tblGrid>
              <a:tr h="387817">
                <a:tc>
                  <a:txBody>
                    <a:bodyPr/>
                    <a:lstStyle/>
                    <a:p>
                      <a:pPr algn="ctr"/>
                      <a:r>
                        <a:rPr lang="ru-RU" sz="1200" dirty="0" smtClean="0">
                          <a:solidFill>
                            <a:srgbClr val="282A2E"/>
                          </a:solidFill>
                          <a:latin typeface="+mn-lt"/>
                          <a:cs typeface="Times New Roman" pitchFamily="18" charset="0"/>
                        </a:rPr>
                        <a:t>Контроль</a:t>
                      </a:r>
                      <a:endParaRPr lang="ru-RU" sz="1200" dirty="0">
                        <a:solidFill>
                          <a:srgbClr val="282A2E"/>
                        </a:solidFill>
                        <a:latin typeface="+mn-lt"/>
                        <a:cs typeface="Times New Roman" pitchFamily="18" charset="0"/>
                      </a:endParaRPr>
                    </a:p>
                  </a:txBody>
                  <a:tcPr marL="91449" marR="91449"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ru-RU" sz="1200" dirty="0" smtClean="0">
                          <a:solidFill>
                            <a:srgbClr val="282A2E"/>
                          </a:solidFill>
                          <a:latin typeface="+mn-lt"/>
                          <a:cs typeface="Times New Roman" pitchFamily="18" charset="0"/>
                        </a:rPr>
                        <a:t>Описание контроля</a:t>
                      </a:r>
                      <a:endParaRPr lang="ru-RU" sz="1200" dirty="0">
                        <a:solidFill>
                          <a:srgbClr val="282A2E"/>
                        </a:solidFill>
                        <a:latin typeface="+mn-lt"/>
                        <a:cs typeface="Times New Roman" pitchFamily="18" charset="0"/>
                      </a:endParaRPr>
                    </a:p>
                  </a:txBody>
                  <a:tcPr marL="91449" marR="91449"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25000"/>
                        <a:lumOff val="75000"/>
                      </a:schemeClr>
                    </a:solidFill>
                  </a:tcPr>
                </a:tc>
              </a:tr>
              <a:tr h="4769983">
                <a:tc>
                  <a:txBody>
                    <a:bodyPr/>
                    <a:lstStyle/>
                    <a:p>
                      <a:pPr marL="285750" indent="-285750">
                        <a:buFont typeface="Wingdings" pitchFamily="2" charset="2"/>
                        <a:buChar char="ü"/>
                      </a:pPr>
                      <a:r>
                        <a:rPr lang="ru-RU" sz="1200" b="0" kern="1200" dirty="0" smtClean="0">
                          <a:solidFill>
                            <a:schemeClr val="tx1"/>
                          </a:solidFill>
                          <a:latin typeface="+mn-lt"/>
                          <a:ea typeface="+mn-ea"/>
                          <a:cs typeface="Times New Roman" pitchFamily="18" charset="0"/>
                        </a:rPr>
                        <a:t>(гр.4+гр.5) / (гр.9-гр.3) по стр.01-14</a:t>
                      </a:r>
                    </a:p>
                    <a:p>
                      <a:pPr marL="285750" indent="-285750">
                        <a:buFont typeface="Wingdings" pitchFamily="2" charset="2"/>
                        <a:buNone/>
                      </a:pPr>
                      <a:endParaRPr lang="ru-RU" sz="1200" b="0" kern="1200" dirty="0" smtClean="0">
                        <a:solidFill>
                          <a:schemeClr val="tx1"/>
                        </a:solidFill>
                        <a:latin typeface="+mn-lt"/>
                        <a:ea typeface="+mn-ea"/>
                        <a:cs typeface="Times New Roman" pitchFamily="18" charset="0"/>
                      </a:endParaRPr>
                    </a:p>
                    <a:p>
                      <a:pPr marL="285750" indent="-285750">
                        <a:buFont typeface="Wingdings" pitchFamily="2" charset="2"/>
                        <a:buChar char="ü"/>
                      </a:pPr>
                      <a:r>
                        <a:rPr lang="ru-RU" sz="1200" b="0" kern="1200" dirty="0" smtClean="0">
                          <a:solidFill>
                            <a:schemeClr val="tx1"/>
                          </a:solidFill>
                          <a:latin typeface="+mn-lt"/>
                          <a:ea typeface="+mn-ea"/>
                          <a:cs typeface="Times New Roman" pitchFamily="18" charset="0"/>
                        </a:rPr>
                        <a:t> (гр.6+гр.8) / (гр.9-гр.3-гр.4-гр.5+гр.6+гр.8)  по стр.01-14 </a:t>
                      </a:r>
                    </a:p>
                    <a:p>
                      <a:pPr marL="285750" indent="-285750">
                        <a:buFont typeface="Wingdings" pitchFamily="2" charset="2"/>
                        <a:buNone/>
                      </a:pPr>
                      <a:endParaRPr lang="ru-RU" sz="1200" b="0" kern="1200" dirty="0" smtClean="0">
                        <a:solidFill>
                          <a:schemeClr val="tx1"/>
                        </a:solidFill>
                        <a:latin typeface="+mn-lt"/>
                        <a:ea typeface="+mn-ea"/>
                        <a:cs typeface="Times New Roman" pitchFamily="18" charset="0"/>
                      </a:endParaRPr>
                    </a:p>
                    <a:p>
                      <a:pPr marL="285750" indent="-285750">
                        <a:buFont typeface="Wingdings" pitchFamily="2" charset="2"/>
                        <a:buNone/>
                      </a:pPr>
                      <a:endParaRPr lang="ru-RU" sz="1200" b="0" kern="1200" dirty="0" smtClean="0">
                        <a:solidFill>
                          <a:schemeClr val="tx1"/>
                        </a:solidFill>
                        <a:latin typeface="+mn-lt"/>
                        <a:ea typeface="+mn-ea"/>
                        <a:cs typeface="Times New Roman" pitchFamily="18" charset="0"/>
                      </a:endParaRPr>
                    </a:p>
                    <a:p>
                      <a:pPr marL="285750" indent="-285750">
                        <a:buFont typeface="Wingdings" pitchFamily="2" charset="2"/>
                        <a:buChar char="ü"/>
                      </a:pPr>
                      <a:r>
                        <a:rPr lang="ru-RU" sz="1200" b="0" kern="1200" dirty="0" smtClean="0">
                          <a:solidFill>
                            <a:schemeClr val="tx1"/>
                          </a:solidFill>
                          <a:latin typeface="+mn-lt"/>
                          <a:ea typeface="+mn-ea"/>
                          <a:cs typeface="Times New Roman" pitchFamily="18" charset="0"/>
                        </a:rPr>
                        <a:t>гр.4 / (гр.9 – гр.3) по стр.01-14 </a:t>
                      </a:r>
                    </a:p>
                    <a:p>
                      <a:pPr marL="285750" indent="-285750">
                        <a:buFont typeface="Wingdings" pitchFamily="2" charset="2"/>
                        <a:buChar char="ü"/>
                      </a:pPr>
                      <a:endParaRPr lang="ru-RU" sz="1200" b="0" kern="1200" dirty="0" smtClean="0">
                        <a:solidFill>
                          <a:schemeClr val="tx1"/>
                        </a:solidFill>
                        <a:latin typeface="+mn-lt"/>
                        <a:ea typeface="+mn-ea"/>
                        <a:cs typeface="Times New Roman" pitchFamily="18" charset="0"/>
                      </a:endParaRPr>
                    </a:p>
                    <a:p>
                      <a:pPr marL="285750" indent="-285750">
                        <a:buFont typeface="Wingdings" pitchFamily="2" charset="2"/>
                        <a:buChar char="ü"/>
                      </a:pPr>
                      <a:r>
                        <a:rPr lang="ru-RU" sz="1200" b="0" kern="1200" dirty="0" smtClean="0">
                          <a:solidFill>
                            <a:schemeClr val="tx1"/>
                          </a:solidFill>
                          <a:latin typeface="+mn-lt"/>
                          <a:ea typeface="+mn-ea"/>
                          <a:cs typeface="Times New Roman" pitchFamily="18" charset="0"/>
                        </a:rPr>
                        <a:t>гр.6 / (гр.9-гр.4-гр.5+гр.6+гр.8-гр.3) по стр.01-14</a:t>
                      </a:r>
                      <a:endParaRPr lang="en-US" sz="1200" b="0" kern="1200" dirty="0" smtClean="0">
                        <a:solidFill>
                          <a:schemeClr val="tx1"/>
                        </a:solidFill>
                        <a:latin typeface="+mn-lt"/>
                        <a:ea typeface="+mn-ea"/>
                        <a:cs typeface="Times New Roman" pitchFamily="18" charset="0"/>
                      </a:endParaRPr>
                    </a:p>
                    <a:p>
                      <a:pPr marL="285750" indent="-285750">
                        <a:buFont typeface="Wingdings" pitchFamily="2" charset="2"/>
                        <a:buNone/>
                      </a:pPr>
                      <a:r>
                        <a:rPr lang="ru-RU" sz="1200" b="0" kern="1200" dirty="0" smtClean="0">
                          <a:solidFill>
                            <a:schemeClr val="tx1"/>
                          </a:solidFill>
                          <a:latin typeface="+mn-lt"/>
                          <a:ea typeface="+mn-ea"/>
                          <a:cs typeface="Times New Roman" pitchFamily="18" charset="0"/>
                        </a:rPr>
                        <a:t> </a:t>
                      </a:r>
                    </a:p>
                    <a:p>
                      <a:pPr marL="285750" indent="-285750">
                        <a:buFont typeface="Wingdings" pitchFamily="2" charset="2"/>
                        <a:buChar char="ü"/>
                      </a:pPr>
                      <a:r>
                        <a:rPr lang="ru-RU" sz="1200" b="0" kern="1200" dirty="0" smtClean="0">
                          <a:solidFill>
                            <a:schemeClr val="tx1"/>
                          </a:solidFill>
                          <a:latin typeface="+mn-lt"/>
                          <a:ea typeface="+mn-ea"/>
                          <a:cs typeface="Times New Roman" pitchFamily="18" charset="0"/>
                        </a:rPr>
                        <a:t>гр.1</a:t>
                      </a:r>
                      <a:r>
                        <a:rPr lang="en-US" sz="1200" b="0" kern="1200" dirty="0" smtClean="0">
                          <a:solidFill>
                            <a:schemeClr val="tx1"/>
                          </a:solidFill>
                          <a:latin typeface="+mn-lt"/>
                          <a:ea typeface="+mn-ea"/>
                          <a:cs typeface="Times New Roman" pitchFamily="18" charset="0"/>
                        </a:rPr>
                        <a:t>2</a:t>
                      </a:r>
                      <a:r>
                        <a:rPr lang="ru-RU" sz="1200" b="0" kern="1200" dirty="0" smtClean="0">
                          <a:solidFill>
                            <a:schemeClr val="tx1"/>
                          </a:solidFill>
                          <a:latin typeface="+mn-lt"/>
                          <a:ea typeface="+mn-ea"/>
                          <a:cs typeface="Times New Roman" pitchFamily="18" charset="0"/>
                        </a:rPr>
                        <a:t>/гр.6 по стр.01-14 </a:t>
                      </a:r>
                    </a:p>
                    <a:p>
                      <a:pPr marL="285750" indent="-285750">
                        <a:buFont typeface="Wingdings" pitchFamily="2" charset="2"/>
                        <a:buNone/>
                      </a:pPr>
                      <a:endParaRPr lang="ru-RU" sz="1200" b="0" kern="1200" dirty="0" smtClean="0">
                        <a:solidFill>
                          <a:schemeClr val="tx1"/>
                        </a:solidFill>
                        <a:latin typeface="+mn-lt"/>
                        <a:ea typeface="+mn-ea"/>
                        <a:cs typeface="Times New Roman" pitchFamily="18" charset="0"/>
                      </a:endParaRPr>
                    </a:p>
                    <a:p>
                      <a:pPr marL="285750" indent="-285750">
                        <a:buFont typeface="Wingdings" pitchFamily="2" charset="2"/>
                        <a:buChar char="ü"/>
                      </a:pPr>
                      <a:r>
                        <a:rPr lang="ru-RU" sz="1200" b="0" kern="1200" dirty="0" smtClean="0">
                          <a:solidFill>
                            <a:schemeClr val="tx1"/>
                          </a:solidFill>
                          <a:latin typeface="+mn-lt"/>
                          <a:ea typeface="+mn-ea"/>
                          <a:cs typeface="Times New Roman" pitchFamily="18" charset="0"/>
                        </a:rPr>
                        <a:t>(гр.9-гр.10) / гр.9 по стр.01-14 </a:t>
                      </a:r>
                    </a:p>
                    <a:p>
                      <a:pPr marL="285750" indent="-285750">
                        <a:buFont typeface="Wingdings" pitchFamily="2" charset="2"/>
                        <a:buChar char="ü"/>
                      </a:pPr>
                      <a:endParaRPr lang="ru-RU" sz="1200" b="0" kern="1200" dirty="0" smtClean="0">
                        <a:solidFill>
                          <a:schemeClr val="tx1"/>
                        </a:solidFill>
                        <a:latin typeface="+mn-lt"/>
                        <a:ea typeface="+mn-ea"/>
                        <a:cs typeface="Times New Roman" pitchFamily="18" charset="0"/>
                      </a:endParaRPr>
                    </a:p>
                    <a:p>
                      <a:pPr marL="285750" indent="-285750">
                        <a:buFont typeface="Wingdings" pitchFamily="2" charset="2"/>
                        <a:buChar char="ü"/>
                      </a:pPr>
                      <a:r>
                        <a:rPr lang="ru-RU" sz="1200" b="0" kern="1200" dirty="0" smtClean="0">
                          <a:solidFill>
                            <a:schemeClr val="tx1"/>
                          </a:solidFill>
                          <a:latin typeface="+mn-lt"/>
                          <a:ea typeface="+mn-ea"/>
                          <a:cs typeface="Times New Roman" pitchFamily="18" charset="0"/>
                        </a:rPr>
                        <a:t>(гр.9-гр.3) / (гр.9-гр.4-гр.5+гр.6+гр.8-гр.3) по стр.01-14 </a:t>
                      </a:r>
                      <a:endParaRPr lang="en-US" sz="1200" b="0" kern="1200" dirty="0" smtClean="0">
                        <a:solidFill>
                          <a:schemeClr val="tx1"/>
                        </a:solidFill>
                        <a:latin typeface="+mn-lt"/>
                        <a:ea typeface="+mn-ea"/>
                        <a:cs typeface="Times New Roman" pitchFamily="18" charset="0"/>
                      </a:endParaRPr>
                    </a:p>
                    <a:p>
                      <a:pPr marL="285750" indent="-285750">
                        <a:buFont typeface="Wingdings" pitchFamily="2" charset="2"/>
                        <a:buNone/>
                      </a:pPr>
                      <a:endParaRPr lang="ru-RU" sz="1200" b="0" kern="1200" dirty="0" smtClean="0">
                        <a:solidFill>
                          <a:schemeClr val="tx1"/>
                        </a:solidFill>
                        <a:latin typeface="+mn-lt"/>
                        <a:ea typeface="+mn-ea"/>
                        <a:cs typeface="Times New Roman" pitchFamily="18" charset="0"/>
                      </a:endParaRPr>
                    </a:p>
                    <a:p>
                      <a:pPr marL="285750" indent="-285750">
                        <a:buFont typeface="Wingdings" pitchFamily="2" charset="2"/>
                        <a:buChar char="ü"/>
                      </a:pPr>
                      <a:r>
                        <a:rPr lang="ru-RU" sz="1200" b="0" dirty="0" smtClean="0">
                          <a:solidFill>
                            <a:schemeClr val="tx1"/>
                          </a:solidFill>
                          <a:latin typeface="+mn-lt"/>
                          <a:cs typeface="Times New Roman" pitchFamily="18" charset="0"/>
                        </a:rPr>
                        <a:t>стр.01 (гр.9-гр.4-гр.5-гр.3)&lt;=стр.24&lt;= стр.01 (гр.9+гр.6+гр.8), если гр.3 по стр.01 &gt;=0</a:t>
                      </a:r>
                    </a:p>
                    <a:p>
                      <a:pPr marL="285750" indent="-285750">
                        <a:buFont typeface="Wingdings" pitchFamily="2" charset="2"/>
                        <a:buChar char="ü"/>
                      </a:pPr>
                      <a:endParaRPr lang="ru-RU" sz="1200" b="0" dirty="0" smtClean="0">
                        <a:solidFill>
                          <a:schemeClr val="tx1"/>
                        </a:solidFill>
                        <a:latin typeface="+mn-lt"/>
                        <a:cs typeface="Times New Roman" pitchFamily="18" charset="0"/>
                      </a:endParaRPr>
                    </a:p>
                    <a:p>
                      <a:pPr marL="285750" indent="-285750">
                        <a:buFont typeface="Wingdings" pitchFamily="2" charset="2"/>
                        <a:buChar char="ü"/>
                      </a:pPr>
                      <a:r>
                        <a:rPr lang="ru-RU" sz="1200" b="0" dirty="0" smtClean="0">
                          <a:solidFill>
                            <a:schemeClr val="tx1"/>
                          </a:solidFill>
                          <a:latin typeface="+mn-lt"/>
                          <a:cs typeface="Times New Roman" pitchFamily="18" charset="0"/>
                        </a:rPr>
                        <a:t>стр.01 гр.11 / стр.24 &lt;= 0,25</a:t>
                      </a:r>
                    </a:p>
                    <a:p>
                      <a:pPr marL="285750" indent="-285750">
                        <a:buFont typeface="Wingdings" pitchFamily="2" charset="2"/>
                        <a:buNone/>
                      </a:pPr>
                      <a:r>
                        <a:rPr lang="ru-RU" sz="1200" b="0" dirty="0" smtClean="0">
                          <a:solidFill>
                            <a:schemeClr val="tx1"/>
                          </a:solidFill>
                          <a:latin typeface="+mn-lt"/>
                          <a:cs typeface="Times New Roman" pitchFamily="18" charset="0"/>
                        </a:rPr>
                        <a:t>       и далее по строкам</a:t>
                      </a:r>
                      <a:endParaRPr lang="ru-RU" sz="1200" b="0" dirty="0">
                        <a:solidFill>
                          <a:schemeClr val="tx1"/>
                        </a:solidFill>
                        <a:latin typeface="+mn-lt"/>
                        <a:cs typeface="Times New Roman" pitchFamily="18" charset="0"/>
                      </a:endParaRPr>
                    </a:p>
                  </a:txBody>
                  <a:tcPr marL="91449" marR="91449"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ru-RU" sz="1200" b="0" kern="1200" dirty="0" smtClean="0">
                          <a:solidFill>
                            <a:srgbClr val="282A2E"/>
                          </a:solidFill>
                          <a:latin typeface="+mn-lt"/>
                          <a:ea typeface="+mn-ea"/>
                          <a:cs typeface="Times New Roman" pitchFamily="18" charset="0"/>
                        </a:rPr>
                        <a:t>отношение поступивших ОФ к наличию на конец года</a:t>
                      </a:r>
                    </a:p>
                    <a:p>
                      <a:pPr marL="285750" marR="0" indent="-285750" algn="l" defTabSz="914400" rtl="0" eaLnBrk="1" fontAlgn="auto" latinLnBrk="0" hangingPunct="1">
                        <a:lnSpc>
                          <a:spcPct val="100000"/>
                        </a:lnSpc>
                        <a:spcBef>
                          <a:spcPts val="0"/>
                        </a:spcBef>
                        <a:spcAft>
                          <a:spcPts val="0"/>
                        </a:spcAft>
                        <a:buClrTx/>
                        <a:buSzTx/>
                        <a:buFont typeface="Wingdings" pitchFamily="2" charset="2"/>
                        <a:buNone/>
                        <a:tabLst/>
                        <a:defRPr/>
                      </a:pPr>
                      <a:endParaRPr lang="ru-RU" sz="1200" b="0" kern="1200" dirty="0" smtClean="0">
                        <a:solidFill>
                          <a:srgbClr val="282A2E"/>
                        </a:solidFill>
                        <a:latin typeface="+mn-lt"/>
                        <a:ea typeface="+mn-ea"/>
                        <a:cs typeface="Times New Roman" pitchFamily="18" charset="0"/>
                      </a:endParaRPr>
                    </a:p>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ru-RU" sz="1200" b="0" kern="1200" dirty="0" smtClean="0">
                          <a:solidFill>
                            <a:srgbClr val="282A2E"/>
                          </a:solidFill>
                          <a:latin typeface="+mn-lt"/>
                          <a:ea typeface="+mn-ea"/>
                          <a:cs typeface="Times New Roman" pitchFamily="18" charset="0"/>
                        </a:rPr>
                        <a:t>отношение выбывших ОФ к наличию на начало года</a:t>
                      </a:r>
                    </a:p>
                    <a:p>
                      <a:pPr marL="285750" marR="0" indent="-285750" algn="l" defTabSz="914400" rtl="0" eaLnBrk="1" fontAlgn="auto" latinLnBrk="0" hangingPunct="1">
                        <a:lnSpc>
                          <a:spcPct val="100000"/>
                        </a:lnSpc>
                        <a:spcBef>
                          <a:spcPts val="0"/>
                        </a:spcBef>
                        <a:spcAft>
                          <a:spcPts val="0"/>
                        </a:spcAft>
                        <a:buClrTx/>
                        <a:buSzTx/>
                        <a:buFont typeface="Wingdings" pitchFamily="2" charset="2"/>
                        <a:buNone/>
                        <a:tabLst/>
                        <a:defRPr/>
                      </a:pPr>
                      <a:endParaRPr lang="ru-RU" sz="1200" b="0" kern="1200" dirty="0" smtClean="0">
                        <a:solidFill>
                          <a:srgbClr val="282A2E"/>
                        </a:solidFill>
                        <a:latin typeface="+mn-lt"/>
                        <a:ea typeface="+mn-ea"/>
                        <a:cs typeface="Times New Roman" pitchFamily="18" charset="0"/>
                      </a:endParaRPr>
                    </a:p>
                    <a:p>
                      <a:pPr marL="285750" marR="0" indent="-285750" algn="l" defTabSz="914400" rtl="0" eaLnBrk="1" fontAlgn="auto" latinLnBrk="0" hangingPunct="1">
                        <a:lnSpc>
                          <a:spcPct val="100000"/>
                        </a:lnSpc>
                        <a:spcBef>
                          <a:spcPts val="0"/>
                        </a:spcBef>
                        <a:spcAft>
                          <a:spcPts val="0"/>
                        </a:spcAft>
                        <a:buClrTx/>
                        <a:buSzTx/>
                        <a:buFont typeface="Wingdings" pitchFamily="2" charset="2"/>
                        <a:buNone/>
                        <a:tabLst/>
                        <a:defRPr/>
                      </a:pPr>
                      <a:endParaRPr lang="ru-RU" sz="1200" b="0" kern="1200" dirty="0" smtClean="0">
                        <a:solidFill>
                          <a:srgbClr val="282A2E"/>
                        </a:solidFill>
                        <a:latin typeface="+mn-lt"/>
                        <a:ea typeface="+mn-ea"/>
                        <a:cs typeface="Times New Roman" pitchFamily="18" charset="0"/>
                      </a:endParaRPr>
                    </a:p>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ru-RU" sz="1200" b="0" kern="1200" dirty="0" smtClean="0">
                          <a:solidFill>
                            <a:srgbClr val="282A2E"/>
                          </a:solidFill>
                          <a:latin typeface="+mn-lt"/>
                          <a:ea typeface="+mn-ea"/>
                          <a:cs typeface="Times New Roman" pitchFamily="18" charset="0"/>
                        </a:rPr>
                        <a:t>коэффициент обновления</a:t>
                      </a:r>
                    </a:p>
                    <a:p>
                      <a:pPr marL="285750" indent="-285750">
                        <a:buFont typeface="Wingdings" pitchFamily="2" charset="2"/>
                        <a:buChar char="ü"/>
                      </a:pPr>
                      <a:endParaRPr lang="ru-RU" sz="1200" b="0" baseline="0" dirty="0" smtClean="0">
                        <a:solidFill>
                          <a:srgbClr val="282A2E"/>
                        </a:solidFill>
                        <a:latin typeface="+mn-lt"/>
                        <a:cs typeface="Times New Roman" pitchFamily="18" charset="0"/>
                      </a:endParaRPr>
                    </a:p>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ru-RU" sz="1200" b="0" kern="1200" dirty="0" smtClean="0">
                          <a:solidFill>
                            <a:srgbClr val="282A2E"/>
                          </a:solidFill>
                          <a:latin typeface="+mn-lt"/>
                          <a:ea typeface="+mn-ea"/>
                          <a:cs typeface="Times New Roman" pitchFamily="18" charset="0"/>
                        </a:rPr>
                        <a:t>коэффициент ликвидации</a:t>
                      </a:r>
                      <a:endParaRPr lang="ru-RU" sz="1200" b="0" baseline="0" dirty="0" smtClean="0">
                        <a:solidFill>
                          <a:srgbClr val="282A2E"/>
                        </a:solidFill>
                        <a:latin typeface="+mn-lt"/>
                        <a:cs typeface="Times New Roman" pitchFamily="18" charset="0"/>
                      </a:endParaRPr>
                    </a:p>
                    <a:p>
                      <a:pPr marL="285750" indent="-285750">
                        <a:buFont typeface="Wingdings" pitchFamily="2" charset="2"/>
                        <a:buChar char="ü"/>
                      </a:pPr>
                      <a:endParaRPr lang="ru-RU" sz="1200" b="0" baseline="0" dirty="0" smtClean="0">
                        <a:solidFill>
                          <a:srgbClr val="282A2E"/>
                        </a:solidFill>
                        <a:latin typeface="+mn-lt"/>
                        <a:cs typeface="Times New Roman" pitchFamily="18" charset="0"/>
                      </a:endParaRPr>
                    </a:p>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ru-RU" sz="1200" b="0" kern="1200" dirty="0" smtClean="0">
                          <a:solidFill>
                            <a:srgbClr val="282A2E"/>
                          </a:solidFill>
                          <a:latin typeface="+mn-lt"/>
                          <a:ea typeface="+mn-ea"/>
                          <a:cs typeface="Times New Roman" pitchFamily="18" charset="0"/>
                        </a:rPr>
                        <a:t>коэффициент износа ликвидированных ОФ</a:t>
                      </a:r>
                    </a:p>
                    <a:p>
                      <a:pPr marL="285750" marR="0" indent="-285750" algn="l" defTabSz="914400" rtl="0" eaLnBrk="1" fontAlgn="auto" latinLnBrk="0" hangingPunct="1">
                        <a:lnSpc>
                          <a:spcPct val="100000"/>
                        </a:lnSpc>
                        <a:spcBef>
                          <a:spcPts val="0"/>
                        </a:spcBef>
                        <a:spcAft>
                          <a:spcPts val="0"/>
                        </a:spcAft>
                        <a:buClrTx/>
                        <a:buSzTx/>
                        <a:buFont typeface="Wingdings" pitchFamily="2" charset="2"/>
                        <a:buNone/>
                        <a:tabLst/>
                        <a:defRPr/>
                      </a:pPr>
                      <a:endParaRPr lang="ru-RU" sz="1200" b="0" kern="1200" dirty="0" smtClean="0">
                        <a:solidFill>
                          <a:srgbClr val="282A2E"/>
                        </a:solidFill>
                        <a:latin typeface="+mn-lt"/>
                        <a:ea typeface="+mn-ea"/>
                        <a:cs typeface="Times New Roman" pitchFamily="18" charset="0"/>
                      </a:endParaRPr>
                    </a:p>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ru-RU" sz="1200" b="0" kern="1200" dirty="0" smtClean="0">
                          <a:solidFill>
                            <a:srgbClr val="282A2E"/>
                          </a:solidFill>
                          <a:latin typeface="+mn-lt"/>
                          <a:ea typeface="+mn-ea"/>
                          <a:cs typeface="Times New Roman" pitchFamily="18" charset="0"/>
                        </a:rPr>
                        <a:t>степень износа ОФ на конец года</a:t>
                      </a:r>
                    </a:p>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ü"/>
                        <a:tabLst/>
                        <a:defRPr/>
                      </a:pPr>
                      <a:endParaRPr lang="ru-RU" sz="1200" b="0" kern="1200" dirty="0" smtClean="0">
                        <a:solidFill>
                          <a:srgbClr val="282A2E"/>
                        </a:solidFill>
                        <a:latin typeface="+mn-lt"/>
                        <a:ea typeface="+mn-ea"/>
                        <a:cs typeface="Times New Roman" pitchFamily="18" charset="0"/>
                      </a:endParaRPr>
                    </a:p>
                    <a:p>
                      <a:pPr marL="285750" indent="-285750">
                        <a:buFont typeface="Wingdings" pitchFamily="2" charset="2"/>
                        <a:buChar char="ü"/>
                      </a:pPr>
                      <a:r>
                        <a:rPr lang="ru-RU" sz="1200" b="0" kern="1200" dirty="0" smtClean="0">
                          <a:solidFill>
                            <a:srgbClr val="282A2E"/>
                          </a:solidFill>
                          <a:latin typeface="+mn-lt"/>
                          <a:ea typeface="+mn-ea"/>
                          <a:cs typeface="Times New Roman" pitchFamily="18" charset="0"/>
                        </a:rPr>
                        <a:t>темп роста ОФ</a:t>
                      </a:r>
                    </a:p>
                    <a:p>
                      <a:pPr marL="285750" indent="-285750">
                        <a:buFont typeface="Wingdings" pitchFamily="2" charset="2"/>
                        <a:buNone/>
                      </a:pPr>
                      <a:endParaRPr lang="ru-RU" sz="1200" b="0" kern="1200" dirty="0" smtClean="0">
                        <a:solidFill>
                          <a:srgbClr val="282A2E"/>
                        </a:solidFill>
                        <a:latin typeface="+mn-lt"/>
                        <a:ea typeface="+mn-ea"/>
                        <a:cs typeface="Times New Roman" pitchFamily="18" charset="0"/>
                      </a:endParaRPr>
                    </a:p>
                    <a:p>
                      <a:pPr marL="285750" indent="-285750">
                        <a:buFont typeface="Wingdings" pitchFamily="2" charset="2"/>
                        <a:buChar char="ü"/>
                      </a:pPr>
                      <a:r>
                        <a:rPr lang="ru-RU" sz="1200" b="0" kern="1200" baseline="0" dirty="0" smtClean="0">
                          <a:solidFill>
                            <a:srgbClr val="282A2E"/>
                          </a:solidFill>
                          <a:latin typeface="+mn-lt"/>
                          <a:ea typeface="+mn-ea"/>
                          <a:cs typeface="Times New Roman" pitchFamily="18" charset="0"/>
                        </a:rPr>
                        <a:t>Необходимо проверить среднегодовую стоимость</a:t>
                      </a:r>
                    </a:p>
                    <a:p>
                      <a:pPr marL="285750" indent="-285750">
                        <a:buFont typeface="Wingdings" pitchFamily="2" charset="2"/>
                        <a:buNone/>
                      </a:pPr>
                      <a:endParaRPr lang="ru-RU" sz="1200" b="0" kern="1200" baseline="0" dirty="0" smtClean="0">
                        <a:solidFill>
                          <a:srgbClr val="282A2E"/>
                        </a:solidFill>
                        <a:latin typeface="+mn-lt"/>
                        <a:ea typeface="+mn-ea"/>
                        <a:cs typeface="Times New Roman" pitchFamily="18" charset="0"/>
                      </a:endParaRPr>
                    </a:p>
                    <a:p>
                      <a:pPr marL="285750" indent="-285750">
                        <a:buFont typeface="Wingdings" pitchFamily="2" charset="2"/>
                        <a:buNone/>
                      </a:pPr>
                      <a:endParaRPr lang="ru-RU" sz="1200" b="0" kern="1200" baseline="0" dirty="0" smtClean="0">
                        <a:solidFill>
                          <a:srgbClr val="282A2E"/>
                        </a:solidFill>
                        <a:latin typeface="+mn-lt"/>
                        <a:ea typeface="+mn-ea"/>
                        <a:cs typeface="Times New Roman" pitchFamily="18" charset="0"/>
                      </a:endParaRPr>
                    </a:p>
                    <a:p>
                      <a:pPr marL="285750" indent="-285750">
                        <a:buFont typeface="Wingdings" pitchFamily="2" charset="2"/>
                        <a:buChar char="ü"/>
                      </a:pPr>
                      <a:r>
                        <a:rPr lang="ru-RU" sz="1200" b="0" kern="1200" baseline="0" dirty="0" smtClean="0">
                          <a:solidFill>
                            <a:srgbClr val="282A2E"/>
                          </a:solidFill>
                          <a:latin typeface="+mn-lt"/>
                          <a:ea typeface="+mn-ea"/>
                          <a:cs typeface="Times New Roman" pitchFamily="18" charset="0"/>
                        </a:rPr>
                        <a:t>Проверить норму амортизации</a:t>
                      </a:r>
                      <a:endParaRPr lang="ru-RU" sz="1200" b="0" baseline="0" dirty="0" smtClean="0">
                        <a:solidFill>
                          <a:srgbClr val="282A2E"/>
                        </a:solidFill>
                        <a:latin typeface="+mn-lt"/>
                        <a:cs typeface="Times New Roman" pitchFamily="18" charset="0"/>
                      </a:endParaRPr>
                    </a:p>
                  </a:txBody>
                  <a:tcPr marL="91449" marR="91449"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schemeClr>
                    </a:solidFill>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36171" y="587829"/>
            <a:ext cx="8980715" cy="400110"/>
          </a:xfrm>
          <a:prstGeom prst="rect">
            <a:avLst/>
          </a:prstGeom>
        </p:spPr>
        <p:txBody>
          <a:bodyPr wrap="square">
            <a:spAutoFit/>
          </a:bodyPr>
          <a:lstStyle/>
          <a:p>
            <a:r>
              <a:rPr lang="ru-RU" sz="2000" b="1" dirty="0" smtClean="0">
                <a:solidFill>
                  <a:srgbClr val="363194"/>
                </a:solidFill>
              </a:rPr>
              <a:t>КОНТАКТЫ ДЛЯ СВЯЗИ И НАПРАВЛЕНИЯ ПОЯСНЕНИЙ:</a:t>
            </a:r>
          </a:p>
        </p:txBody>
      </p:sp>
      <p:sp>
        <p:nvSpPr>
          <p:cNvPr id="5" name="Прямоугольник: скругленные углы 6">
            <a:extLst>
              <a:ext uri="{FF2B5EF4-FFF2-40B4-BE49-F238E27FC236}">
                <a16:creationId xmlns="" xmlns:a16="http://schemas.microsoft.com/office/drawing/2014/main" id="{0CE77831-76F9-4DB1-A065-9D46329CBB3B}"/>
              </a:ext>
            </a:extLst>
          </p:cNvPr>
          <p:cNvSpPr/>
          <p:nvPr/>
        </p:nvSpPr>
        <p:spPr>
          <a:xfrm>
            <a:off x="900794" y="2349952"/>
            <a:ext cx="4441370" cy="1745798"/>
          </a:xfrm>
          <a:prstGeom prst="roundRect">
            <a:avLst>
              <a:gd name="adj" fmla="val 5487"/>
            </a:avLst>
          </a:prstGeom>
          <a:solidFill>
            <a:srgbClr val="DEDD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dirty="0" smtClean="0">
              <a:solidFill>
                <a:srgbClr val="282A2E"/>
              </a:solidFill>
            </a:endParaRPr>
          </a:p>
          <a:p>
            <a:r>
              <a:rPr lang="ru-RU" dirty="0" smtClean="0">
                <a:solidFill>
                  <a:srgbClr val="282A2E"/>
                </a:solidFill>
              </a:rPr>
              <a:t>Сироткина </a:t>
            </a:r>
            <a:r>
              <a:rPr lang="ru-RU" dirty="0" smtClean="0">
                <a:solidFill>
                  <a:srgbClr val="282A2E"/>
                </a:solidFill>
              </a:rPr>
              <a:t>марина Владимировна</a:t>
            </a:r>
          </a:p>
          <a:p>
            <a:r>
              <a:rPr lang="ru-RU" dirty="0" smtClean="0">
                <a:solidFill>
                  <a:srgbClr val="282A2E"/>
                </a:solidFill>
              </a:rPr>
              <a:t>Тел.: 8(863) 232-88-06</a:t>
            </a:r>
          </a:p>
          <a:p>
            <a:r>
              <a:rPr lang="ru-RU" dirty="0" smtClean="0">
                <a:solidFill>
                  <a:srgbClr val="282A2E"/>
                </a:solidFill>
              </a:rPr>
              <a:t>         8-918-894-23-76</a:t>
            </a:r>
          </a:p>
          <a:p>
            <a:r>
              <a:rPr lang="ru-RU" dirty="0" smtClean="0">
                <a:solidFill>
                  <a:srgbClr val="282A2E"/>
                </a:solidFill>
              </a:rPr>
              <a:t>61.SirotkinaMV@rosstat.gov.ru </a:t>
            </a:r>
          </a:p>
          <a:p>
            <a:endParaRPr lang="ru-RU" dirty="0" smtClean="0">
              <a:solidFill>
                <a:srgbClr val="282A2E"/>
              </a:solidFill>
            </a:endParaRPr>
          </a:p>
        </p:txBody>
      </p:sp>
      <p:sp>
        <p:nvSpPr>
          <p:cNvPr id="7" name="Прямоугольник: скругленные углы 6">
            <a:extLst>
              <a:ext uri="{FF2B5EF4-FFF2-40B4-BE49-F238E27FC236}">
                <a16:creationId xmlns="" xmlns:a16="http://schemas.microsoft.com/office/drawing/2014/main" id="{0CE77831-76F9-4DB1-A065-9D46329CBB3B}"/>
              </a:ext>
            </a:extLst>
          </p:cNvPr>
          <p:cNvSpPr/>
          <p:nvPr/>
        </p:nvSpPr>
        <p:spPr>
          <a:xfrm>
            <a:off x="6377669" y="2362201"/>
            <a:ext cx="4441370" cy="1743074"/>
          </a:xfrm>
          <a:prstGeom prst="roundRect">
            <a:avLst>
              <a:gd name="adj" fmla="val 5487"/>
            </a:avLst>
          </a:prstGeom>
          <a:solidFill>
            <a:srgbClr val="DEDD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dirty="0" smtClean="0">
              <a:solidFill>
                <a:srgbClr val="282A2E"/>
              </a:solidFill>
            </a:endParaRPr>
          </a:p>
          <a:p>
            <a:r>
              <a:rPr lang="ru-RU" dirty="0" smtClean="0">
                <a:solidFill>
                  <a:srgbClr val="282A2E"/>
                </a:solidFill>
              </a:rPr>
              <a:t>Жаркова </a:t>
            </a:r>
            <a:r>
              <a:rPr lang="ru-RU" dirty="0" smtClean="0">
                <a:solidFill>
                  <a:srgbClr val="282A2E"/>
                </a:solidFill>
              </a:rPr>
              <a:t>Людмила Ивановна</a:t>
            </a:r>
          </a:p>
          <a:p>
            <a:r>
              <a:rPr lang="ru-RU" dirty="0" smtClean="0">
                <a:solidFill>
                  <a:srgbClr val="282A2E"/>
                </a:solidFill>
              </a:rPr>
              <a:t>Тел.: 8(863) 232-88-06</a:t>
            </a:r>
          </a:p>
          <a:p>
            <a:r>
              <a:rPr lang="ru-RU" dirty="0" smtClean="0">
                <a:solidFill>
                  <a:srgbClr val="282A2E"/>
                </a:solidFill>
              </a:rPr>
              <a:t>         8-918-899-45-30</a:t>
            </a:r>
          </a:p>
          <a:p>
            <a:r>
              <a:rPr lang="ru-RU" dirty="0" smtClean="0">
                <a:solidFill>
                  <a:srgbClr val="282A2E"/>
                </a:solidFill>
              </a:rPr>
              <a:t>61.</a:t>
            </a:r>
            <a:r>
              <a:rPr lang="en-US" dirty="0" err="1" smtClean="0">
                <a:solidFill>
                  <a:srgbClr val="282A2E"/>
                </a:solidFill>
              </a:rPr>
              <a:t>ZharkovaLI</a:t>
            </a:r>
            <a:r>
              <a:rPr lang="ru-RU" dirty="0" smtClean="0">
                <a:solidFill>
                  <a:srgbClr val="282A2E"/>
                </a:solidFill>
              </a:rPr>
              <a:t>@</a:t>
            </a:r>
            <a:r>
              <a:rPr lang="ru-RU" dirty="0" err="1" smtClean="0">
                <a:solidFill>
                  <a:srgbClr val="282A2E"/>
                </a:solidFill>
              </a:rPr>
              <a:t>rosstat.gov.ru</a:t>
            </a:r>
            <a:endParaRPr lang="ru-RU" dirty="0" smtClean="0">
              <a:solidFill>
                <a:srgbClr val="282A2E"/>
              </a:solidFill>
            </a:endParaRPr>
          </a:p>
          <a:p>
            <a:endParaRPr lang="ru-RU" dirty="0" smtClean="0">
              <a:solidFill>
                <a:srgbClr val="282A2E"/>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6000" dirty="0" smtClean="0"/>
              <a:t>1</a:t>
            </a:r>
            <a:endParaRPr lang="ru-RU" sz="6000" dirty="0"/>
          </a:p>
        </p:txBody>
      </p:sp>
      <p:sp>
        <p:nvSpPr>
          <p:cNvPr id="3" name="Текст 2"/>
          <p:cNvSpPr>
            <a:spLocks noGrp="1"/>
          </p:cNvSpPr>
          <p:nvPr>
            <p:ph type="body" idx="1"/>
          </p:nvPr>
        </p:nvSpPr>
        <p:spPr/>
        <p:txBody>
          <a:bodyPr>
            <a:normAutofit fontScale="32500" lnSpcReduction="20000"/>
          </a:bodyPr>
          <a:lstStyle/>
          <a:p>
            <a:endParaRPr lang="ru-RU" dirty="0" smtClean="0">
              <a:solidFill>
                <a:schemeClr val="tx1"/>
              </a:solidFill>
              <a:latin typeface="+mj-lt"/>
              <a:cs typeface="Times New Roman" pitchFamily="18" charset="0"/>
            </a:endParaRPr>
          </a:p>
          <a:p>
            <a:r>
              <a:rPr lang="ru-RU" sz="7400" dirty="0" smtClean="0">
                <a:solidFill>
                  <a:schemeClr val="tx1"/>
                </a:solidFill>
                <a:latin typeface="+mj-lt"/>
                <a:cs typeface="Times New Roman" pitchFamily="18" charset="0"/>
              </a:rPr>
              <a:t>Порядок предоставления формы </a:t>
            </a:r>
          </a:p>
          <a:p>
            <a:r>
              <a:rPr lang="ru-RU" sz="7400" dirty="0" smtClean="0">
                <a:solidFill>
                  <a:schemeClr val="tx1"/>
                </a:solidFill>
                <a:latin typeface="+mj-lt"/>
                <a:cs typeface="Times New Roman" pitchFamily="18" charset="0"/>
              </a:rPr>
              <a:t>№ 11(краткая)</a:t>
            </a:r>
          </a:p>
          <a:p>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656114" y="2547257"/>
            <a:ext cx="6471517" cy="553998"/>
          </a:xfrm>
          <a:prstGeom prst="rect">
            <a:avLst/>
          </a:prstGeom>
        </p:spPr>
        <p:txBody>
          <a:bodyPr wrap="square">
            <a:spAutoFit/>
          </a:bodyPr>
          <a:lstStyle/>
          <a:p>
            <a:pPr algn="ctr">
              <a:spcBef>
                <a:spcPts val="1001"/>
              </a:spcBef>
            </a:pPr>
            <a:r>
              <a:rPr lang="ru-RU" sz="3000" b="1" cap="all" spc="-19" dirty="0" smtClean="0">
                <a:solidFill>
                  <a:srgbClr val="363194"/>
                </a:solidFill>
                <a:cs typeface="Times New Roman" pitchFamily="18" charset="0"/>
              </a:rPr>
              <a:t>БЛАГОДАРИМ  ЗА ВНИМАНИЕ!</a:t>
            </a:r>
            <a:endParaRPr lang="ru-RU" sz="3000" b="1" cap="all" spc="-19" dirty="0">
              <a:solidFill>
                <a:srgbClr val="363194"/>
              </a:solidFill>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3">
            <a:extLst>
              <a:ext uri="{FF2B5EF4-FFF2-40B4-BE49-F238E27FC236}">
                <a16:creationId xmlns="" xmlns:a16="http://schemas.microsoft.com/office/drawing/2014/main" id="{C899F480-E028-46EF-A3CD-2340073636CC}"/>
              </a:ext>
            </a:extLst>
          </p:cNvPr>
          <p:cNvGrpSpPr/>
          <p:nvPr/>
        </p:nvGrpSpPr>
        <p:grpSpPr>
          <a:xfrm>
            <a:off x="7008597" y="2173576"/>
            <a:ext cx="4464000" cy="1104000"/>
            <a:chOff x="4696844" y="1630182"/>
            <a:chExt cx="3348000" cy="828000"/>
          </a:xfrm>
        </p:grpSpPr>
        <p:sp>
          <p:nvSpPr>
            <p:cNvPr id="8" name="Прямоугольник: скругленные углы 7">
              <a:extLst>
                <a:ext uri="{FF2B5EF4-FFF2-40B4-BE49-F238E27FC236}">
                  <a16:creationId xmlns="" xmlns:a16="http://schemas.microsoft.com/office/drawing/2014/main" id="{C4EDA54F-5050-4BDB-9C94-F334B4BC42E4}"/>
                </a:ext>
              </a:extLst>
            </p:cNvPr>
            <p:cNvSpPr/>
            <p:nvPr/>
          </p:nvSpPr>
          <p:spPr>
            <a:xfrm>
              <a:off x="4696844" y="1630182"/>
              <a:ext cx="3348000" cy="828000"/>
            </a:xfrm>
            <a:prstGeom prst="roundRect">
              <a:avLst>
                <a:gd name="adj" fmla="val 5487"/>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a:off x="4788024" y="1690239"/>
              <a:ext cx="3024000" cy="692498"/>
            </a:xfrm>
            <a:prstGeom prst="rect">
              <a:avLst/>
            </a:prstGeom>
            <a:noFill/>
          </p:spPr>
          <p:txBody>
            <a:bodyPr wrap="square">
              <a:spAutoFit/>
            </a:bodyPr>
            <a:lstStyle/>
            <a:p>
              <a:pPr marL="26670">
                <a:spcBef>
                  <a:spcPts val="1335"/>
                </a:spcBef>
              </a:pPr>
              <a:r>
                <a:rPr lang="en-US" sz="1900" spc="-25" dirty="0">
                  <a:cs typeface="Times New Roman" pitchFamily="18" charset="0"/>
                </a:rPr>
                <a:t>– </a:t>
              </a:r>
              <a:r>
                <a:rPr lang="ru-RU" sz="1900" spc="-25" dirty="0">
                  <a:cs typeface="Times New Roman" pitchFamily="18" charset="0"/>
                </a:rPr>
                <a:t>Через операторов электронного </a:t>
              </a:r>
              <a:br>
                <a:rPr lang="ru-RU" sz="1900" spc="-25" dirty="0">
                  <a:cs typeface="Times New Roman" pitchFamily="18" charset="0"/>
                </a:rPr>
              </a:br>
              <a:r>
                <a:rPr lang="ru-RU" sz="1900" spc="-25" dirty="0">
                  <a:cs typeface="Times New Roman" pitchFamily="18" charset="0"/>
                </a:rPr>
                <a:t>документооборота </a:t>
              </a:r>
              <a:r>
                <a:rPr lang="en-US" sz="1900" spc="-25" dirty="0">
                  <a:cs typeface="Times New Roman" pitchFamily="18" charset="0"/>
                </a:rPr>
                <a:t> </a:t>
              </a:r>
              <a:r>
                <a:rPr lang="ru-RU" sz="2100" spc="-25" dirty="0">
                  <a:cs typeface="Times New Roman" pitchFamily="18" charset="0"/>
                </a:rPr>
                <a:t/>
              </a:r>
              <a:br>
                <a:rPr lang="ru-RU" sz="2100" spc="-25" dirty="0">
                  <a:cs typeface="Times New Roman" pitchFamily="18" charset="0"/>
                </a:rPr>
              </a:br>
              <a:r>
                <a:rPr lang="ru-RU" sz="1600" spc="-25" dirty="0">
                  <a:cs typeface="Times New Roman" pitchFamily="18" charset="0"/>
                </a:rPr>
                <a:t>(специализированный оператор связи).</a:t>
              </a:r>
            </a:p>
          </p:txBody>
        </p:sp>
      </p:grpSp>
      <p:grpSp>
        <p:nvGrpSpPr>
          <p:cNvPr id="3" name="Группа 6">
            <a:extLst>
              <a:ext uri="{FF2B5EF4-FFF2-40B4-BE49-F238E27FC236}">
                <a16:creationId xmlns="" xmlns:a16="http://schemas.microsoft.com/office/drawing/2014/main" id="{4D1FB263-D51E-4714-AA0B-04DE612A3CC9}"/>
              </a:ext>
            </a:extLst>
          </p:cNvPr>
          <p:cNvGrpSpPr/>
          <p:nvPr/>
        </p:nvGrpSpPr>
        <p:grpSpPr>
          <a:xfrm>
            <a:off x="6986651" y="3621022"/>
            <a:ext cx="4464000" cy="1138779"/>
            <a:chOff x="4680384" y="2715766"/>
            <a:chExt cx="3348000" cy="854084"/>
          </a:xfrm>
        </p:grpSpPr>
        <p:sp>
          <p:nvSpPr>
            <p:cNvPr id="9" name="Прямоугольник: скругленные углы 8">
              <a:extLst>
                <a:ext uri="{FF2B5EF4-FFF2-40B4-BE49-F238E27FC236}">
                  <a16:creationId xmlns="" xmlns:a16="http://schemas.microsoft.com/office/drawing/2014/main" id="{295ADF86-0B98-4FD3-B1C5-7162931A9408}"/>
                </a:ext>
              </a:extLst>
            </p:cNvPr>
            <p:cNvSpPr/>
            <p:nvPr/>
          </p:nvSpPr>
          <p:spPr>
            <a:xfrm>
              <a:off x="4680384" y="2715766"/>
              <a:ext cx="3348000" cy="828000"/>
            </a:xfrm>
            <a:prstGeom prst="roundRect">
              <a:avLst>
                <a:gd name="adj" fmla="val 5487"/>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Прямоугольник 11"/>
            <p:cNvSpPr/>
            <p:nvPr/>
          </p:nvSpPr>
          <p:spPr>
            <a:xfrm>
              <a:off x="4714844" y="2842728"/>
              <a:ext cx="3312000" cy="727122"/>
            </a:xfrm>
            <a:prstGeom prst="rect">
              <a:avLst/>
            </a:prstGeom>
            <a:noFill/>
          </p:spPr>
          <p:txBody>
            <a:bodyPr wrap="square">
              <a:spAutoFit/>
            </a:bodyPr>
            <a:lstStyle/>
            <a:p>
              <a:pPr marL="26670">
                <a:spcBef>
                  <a:spcPts val="1335"/>
                </a:spcBef>
              </a:pPr>
              <a:r>
                <a:rPr lang="en-US" sz="1900" spc="-25" dirty="0">
                  <a:cs typeface="Times New Roman" pitchFamily="18" charset="0"/>
                </a:rPr>
                <a:t>– </a:t>
              </a:r>
              <a:r>
                <a:rPr lang="ru-RU" sz="1900" spc="-25" dirty="0">
                  <a:cs typeface="Times New Roman" pitchFamily="18" charset="0"/>
                </a:rPr>
                <a:t>Через систему </a:t>
              </a:r>
              <a:r>
                <a:rPr lang="ru-RU" sz="1900" spc="-25" dirty="0" err="1">
                  <a:cs typeface="Times New Roman" pitchFamily="18" charset="0"/>
                </a:rPr>
                <a:t>web</a:t>
              </a:r>
              <a:r>
                <a:rPr lang="ru-RU" sz="1900" spc="-25" dirty="0">
                  <a:cs typeface="Times New Roman" pitchFamily="18" charset="0"/>
                </a:rPr>
                <a:t>-сбор </a:t>
              </a:r>
              <a:r>
                <a:rPr lang="ru-RU" sz="1900" spc="-25" dirty="0" err="1">
                  <a:cs typeface="Times New Roman" pitchFamily="18" charset="0"/>
                </a:rPr>
                <a:t>росстата</a:t>
              </a:r>
              <a:r>
                <a:rPr lang="ru-RU" sz="1900" spc="-25" dirty="0">
                  <a:cs typeface="Times New Roman" pitchFamily="18" charset="0"/>
                </a:rPr>
                <a:t>.      (</a:t>
              </a:r>
              <a:r>
                <a:rPr lang="en-US" sz="1900" spc="-25" dirty="0">
                  <a:cs typeface="Times New Roman" pitchFamily="18" charset="0"/>
                </a:rPr>
                <a:t>Https://websbor.Rosstat.Gov.Ru/online/</a:t>
              </a:r>
              <a:r>
                <a:rPr lang="ru-RU" sz="1900" spc="-25" dirty="0">
                  <a:cs typeface="Times New Roman" pitchFamily="18" charset="0"/>
                </a:rPr>
                <a:t>) </a:t>
              </a:r>
              <a:endParaRPr lang="en-US" sz="1900" spc="-25" dirty="0">
                <a:cs typeface="Times New Roman" pitchFamily="18" charset="0"/>
              </a:endParaRPr>
            </a:p>
          </p:txBody>
        </p:sp>
      </p:grpSp>
      <p:grpSp>
        <p:nvGrpSpPr>
          <p:cNvPr id="4" name="Группа 1">
            <a:extLst>
              <a:ext uri="{FF2B5EF4-FFF2-40B4-BE49-F238E27FC236}">
                <a16:creationId xmlns="" xmlns:a16="http://schemas.microsoft.com/office/drawing/2014/main" id="{480B1456-88CE-4ADA-8A91-279AD7C5DAA7}"/>
              </a:ext>
            </a:extLst>
          </p:cNvPr>
          <p:cNvGrpSpPr/>
          <p:nvPr/>
        </p:nvGrpSpPr>
        <p:grpSpPr>
          <a:xfrm>
            <a:off x="527381" y="1845181"/>
            <a:ext cx="4464000" cy="3216000"/>
            <a:chOff x="395536" y="1617750"/>
            <a:chExt cx="3348000" cy="2412000"/>
          </a:xfrm>
        </p:grpSpPr>
        <p:sp>
          <p:nvSpPr>
            <p:cNvPr id="6" name="Прямоугольник: скругленные углы 5">
              <a:extLst>
                <a:ext uri="{FF2B5EF4-FFF2-40B4-BE49-F238E27FC236}">
                  <a16:creationId xmlns="" xmlns:a16="http://schemas.microsoft.com/office/drawing/2014/main" id="{E9577191-246A-44AA-97F4-4A07AB5FA3E2}"/>
                </a:ext>
              </a:extLst>
            </p:cNvPr>
            <p:cNvSpPr/>
            <p:nvPr/>
          </p:nvSpPr>
          <p:spPr>
            <a:xfrm>
              <a:off x="395536" y="1617750"/>
              <a:ext cx="3348000" cy="2412000"/>
            </a:xfrm>
            <a:prstGeom prst="roundRect">
              <a:avLst>
                <a:gd name="adj" fmla="val 5487"/>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бъект 1">
              <a:extLst>
                <a:ext uri="{FF2B5EF4-FFF2-40B4-BE49-F238E27FC236}">
                  <a16:creationId xmlns="" xmlns:a16="http://schemas.microsoft.com/office/drawing/2014/main" id="{79D2D5DC-CDFB-4EC9-07AB-B6982B1DE8D4}"/>
                </a:ext>
              </a:extLst>
            </p:cNvPr>
            <p:cNvSpPr txBox="1">
              <a:spLocks/>
            </p:cNvSpPr>
            <p:nvPr/>
          </p:nvSpPr>
          <p:spPr>
            <a:xfrm>
              <a:off x="449536" y="2013526"/>
              <a:ext cx="3276000" cy="1620000"/>
            </a:xfrm>
            <a:prstGeom prst="rect">
              <a:avLst/>
            </a:prstGeom>
            <a:noFill/>
          </p:spPr>
          <p:txBody>
            <a:bodyPr>
              <a:noAutofit/>
            </a:bodyPr>
            <a:lstStyle/>
            <a:p>
              <a:pPr defTabSz="914332">
                <a:lnSpc>
                  <a:spcPct val="90000"/>
                </a:lnSpc>
                <a:spcBef>
                  <a:spcPts val="1000"/>
                </a:spcBef>
                <a:defRPr/>
              </a:pPr>
              <a:r>
                <a:rPr lang="ru-RU" sz="2100" b="1" spc="-60" dirty="0">
                  <a:solidFill>
                    <a:srgbClr val="282A2E"/>
                  </a:solidFill>
                  <a:cs typeface="Times New Roman" pitchFamily="18" charset="0"/>
                </a:rPr>
                <a:t> В зависимости от технических возможностей респондента допустимы следующие </a:t>
              </a:r>
              <a:br>
                <a:rPr lang="ru-RU" sz="2100" b="1" spc="-60" dirty="0">
                  <a:solidFill>
                    <a:srgbClr val="282A2E"/>
                  </a:solidFill>
                  <a:cs typeface="Times New Roman" pitchFamily="18" charset="0"/>
                </a:rPr>
              </a:br>
              <a:r>
                <a:rPr lang="ru-RU" sz="2100" b="1" spc="-60" dirty="0">
                  <a:solidFill>
                    <a:srgbClr val="282A2E"/>
                  </a:solidFill>
                  <a:cs typeface="Times New Roman" pitchFamily="18" charset="0"/>
                </a:rPr>
                <a:t>варианты представления отчетности в электронном </a:t>
              </a:r>
              <a:br>
                <a:rPr lang="ru-RU" sz="2100" b="1" spc="-60" dirty="0">
                  <a:solidFill>
                    <a:srgbClr val="282A2E"/>
                  </a:solidFill>
                  <a:cs typeface="Times New Roman" pitchFamily="18" charset="0"/>
                </a:rPr>
              </a:br>
              <a:r>
                <a:rPr lang="ru-RU" sz="2100" b="1" spc="-60" dirty="0">
                  <a:solidFill>
                    <a:srgbClr val="282A2E"/>
                  </a:solidFill>
                  <a:cs typeface="Times New Roman" pitchFamily="18" charset="0"/>
                </a:rPr>
                <a:t>виде:</a:t>
              </a:r>
            </a:p>
            <a:p>
              <a:pPr marL="228584" indent="-228584" defTabSz="914332">
                <a:lnSpc>
                  <a:spcPct val="90000"/>
                </a:lnSpc>
                <a:spcBef>
                  <a:spcPts val="1000"/>
                </a:spcBef>
                <a:defRPr/>
              </a:pPr>
              <a:endParaRPr lang="ru-RU" sz="2100" b="1" spc="-60" dirty="0">
                <a:solidFill>
                  <a:srgbClr val="282A2E"/>
                </a:solidFill>
                <a:cs typeface="Times New Roman" pitchFamily="18" charset="0"/>
              </a:endParaRPr>
            </a:p>
          </p:txBody>
        </p:sp>
      </p:grpSp>
      <p:grpSp>
        <p:nvGrpSpPr>
          <p:cNvPr id="5" name="Группа 2">
            <a:extLst>
              <a:ext uri="{FF2B5EF4-FFF2-40B4-BE49-F238E27FC236}">
                <a16:creationId xmlns="" xmlns:a16="http://schemas.microsoft.com/office/drawing/2014/main" id="{9F8EAE17-1F4E-43F9-B7C1-E8DF33695F69}"/>
              </a:ext>
            </a:extLst>
          </p:cNvPr>
          <p:cNvGrpSpPr/>
          <p:nvPr/>
        </p:nvGrpSpPr>
        <p:grpSpPr>
          <a:xfrm>
            <a:off x="5410831" y="3078325"/>
            <a:ext cx="1069212" cy="698971"/>
            <a:chOff x="6565400" y="3105351"/>
            <a:chExt cx="801909" cy="524228"/>
          </a:xfrm>
        </p:grpSpPr>
        <p:sp>
          <p:nvSpPr>
            <p:cNvPr id="13" name="Стрелка: шеврон 12">
              <a:extLst>
                <a:ext uri="{FF2B5EF4-FFF2-40B4-BE49-F238E27FC236}">
                  <a16:creationId xmlns="" xmlns:a16="http://schemas.microsoft.com/office/drawing/2014/main" id="{8F9D740A-372D-4403-94BA-02C27E8A2BAC}"/>
                </a:ext>
              </a:extLst>
            </p:cNvPr>
            <p:cNvSpPr/>
            <p:nvPr/>
          </p:nvSpPr>
          <p:spPr>
            <a:xfrm>
              <a:off x="7023907" y="3105351"/>
              <a:ext cx="343402" cy="519090"/>
            </a:xfrm>
            <a:prstGeom prst="chevron">
              <a:avLst>
                <a:gd name="adj" fmla="val 7742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4" name="Стрелка: шеврон 13">
              <a:extLst>
                <a:ext uri="{FF2B5EF4-FFF2-40B4-BE49-F238E27FC236}">
                  <a16:creationId xmlns="" xmlns:a16="http://schemas.microsoft.com/office/drawing/2014/main" id="{D3DA6649-84B7-41C8-BFD7-DBB5E20BBEFB}"/>
                </a:ext>
              </a:extLst>
            </p:cNvPr>
            <p:cNvSpPr/>
            <p:nvPr/>
          </p:nvSpPr>
          <p:spPr>
            <a:xfrm>
              <a:off x="6565400" y="3110489"/>
              <a:ext cx="343402" cy="519090"/>
            </a:xfrm>
            <a:prstGeom prst="chevron">
              <a:avLst>
                <a:gd name="adj" fmla="val 7742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grpSp>
    </p:spTree>
    <p:extLst>
      <p:ext uri="{BB962C8B-B14F-4D97-AF65-F5344CB8AC3E}">
        <p14:creationId xmlns="" xmlns:p14="http://schemas.microsoft.com/office/powerpoint/2010/main" val="822905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p:nvPr/>
        </p:nvPicPr>
        <p:blipFill>
          <a:blip r:embed="rId2" cstate="print"/>
          <a:stretch>
            <a:fillRect/>
          </a:stretch>
        </p:blipFill>
        <p:spPr>
          <a:xfrm>
            <a:off x="499532" y="2336801"/>
            <a:ext cx="7963984" cy="4085264"/>
          </a:xfrm>
          <a:prstGeom prst="rect">
            <a:avLst/>
          </a:prstGeom>
          <a:solidFill>
            <a:srgbClr val="FF0000"/>
          </a:solidFill>
          <a:ln w="19050">
            <a:noFill/>
          </a:ln>
        </p:spPr>
      </p:pic>
      <p:sp>
        <p:nvSpPr>
          <p:cNvPr id="8" name="Прямоугольник 7"/>
          <p:cNvSpPr/>
          <p:nvPr/>
        </p:nvSpPr>
        <p:spPr>
          <a:xfrm>
            <a:off x="423333" y="541867"/>
            <a:ext cx="8380425" cy="1659073"/>
          </a:xfrm>
          <a:prstGeom prst="rect">
            <a:avLst/>
          </a:prstGeom>
        </p:spPr>
        <p:txBody>
          <a:bodyPr wrap="square">
            <a:spAutoFit/>
          </a:bodyPr>
          <a:lstStyle/>
          <a:p>
            <a:pPr marL="171442" lvl="0" indent="-171442" defTabSz="685766">
              <a:lnSpc>
                <a:spcPct val="90000"/>
              </a:lnSpc>
              <a:spcBef>
                <a:spcPts val="750"/>
              </a:spcBef>
              <a:buFont typeface="Arial" panose="020B0604020202020204" pitchFamily="34" charset="0"/>
              <a:buChar char="•"/>
              <a:defRPr/>
            </a:pPr>
            <a:r>
              <a:rPr lang="ru-RU" sz="1100" b="1" dirty="0" smtClean="0">
                <a:solidFill>
                  <a:srgbClr val="363194"/>
                </a:solidFill>
                <a:cs typeface="Times New Roman" pitchFamily="18" charset="0"/>
              </a:rPr>
              <a:t>Приказом Росстата от 31 июля 2023 года № 367, утвержден новый бланк </a:t>
            </a:r>
            <a:br>
              <a:rPr lang="ru-RU" sz="1100" b="1" dirty="0" smtClean="0">
                <a:solidFill>
                  <a:srgbClr val="363194"/>
                </a:solidFill>
                <a:cs typeface="Times New Roman" pitchFamily="18" charset="0"/>
              </a:rPr>
            </a:br>
            <a:r>
              <a:rPr lang="ru-RU" sz="1100" b="1" dirty="0" smtClean="0">
                <a:solidFill>
                  <a:srgbClr val="363194"/>
                </a:solidFill>
                <a:cs typeface="Times New Roman" pitchFamily="18" charset="0"/>
              </a:rPr>
              <a:t>по форме № 11(краткая). </a:t>
            </a:r>
          </a:p>
          <a:p>
            <a:pPr marL="171442" lvl="0" indent="-171442" defTabSz="685766">
              <a:lnSpc>
                <a:spcPct val="90000"/>
              </a:lnSpc>
              <a:spcBef>
                <a:spcPts val="750"/>
              </a:spcBef>
              <a:buFont typeface="Arial" panose="020B0604020202020204" pitchFamily="34" charset="0"/>
              <a:buChar char="•"/>
              <a:defRPr/>
            </a:pPr>
            <a:r>
              <a:rPr lang="ru-RU" sz="1100" b="1" dirty="0" smtClean="0">
                <a:solidFill>
                  <a:srgbClr val="363194"/>
                </a:solidFill>
                <a:cs typeface="Times New Roman" pitchFamily="18" charset="0"/>
              </a:rPr>
              <a:t>Приказом Росстата от 05 декабря 2023 года № 622 утверждены Указания </a:t>
            </a:r>
            <a:br>
              <a:rPr lang="ru-RU" sz="1100" b="1" dirty="0" smtClean="0">
                <a:solidFill>
                  <a:srgbClr val="363194"/>
                </a:solidFill>
                <a:cs typeface="Times New Roman" pitchFamily="18" charset="0"/>
              </a:rPr>
            </a:br>
            <a:r>
              <a:rPr lang="ru-RU" sz="1100" b="1" dirty="0" smtClean="0">
                <a:solidFill>
                  <a:srgbClr val="363194"/>
                </a:solidFill>
                <a:cs typeface="Times New Roman" pitchFamily="18" charset="0"/>
              </a:rPr>
              <a:t>по заполнению формы № 11(краткая).  </a:t>
            </a:r>
            <a:endParaRPr lang="ru-RU" sz="1100" b="1" dirty="0" smtClean="0">
              <a:ln>
                <a:solidFill>
                  <a:srgbClr val="C00000"/>
                </a:solidFill>
              </a:ln>
              <a:solidFill>
                <a:srgbClr val="363194"/>
              </a:solidFill>
              <a:cs typeface="Times New Roman" pitchFamily="18" charset="0"/>
            </a:endParaRPr>
          </a:p>
          <a:p>
            <a:pPr marL="171442" lvl="0" indent="-171442" defTabSz="685766">
              <a:lnSpc>
                <a:spcPct val="90000"/>
              </a:lnSpc>
              <a:spcBef>
                <a:spcPts val="750"/>
              </a:spcBef>
              <a:buFont typeface="Arial" panose="020B0604020202020204" pitchFamily="34" charset="0"/>
              <a:buChar char="•"/>
              <a:defRPr/>
            </a:pPr>
            <a:r>
              <a:rPr lang="ru-RU" sz="1100" b="1" dirty="0" smtClean="0">
                <a:solidFill>
                  <a:srgbClr val="363194"/>
                </a:solidFill>
                <a:cs typeface="Times New Roman" pitchFamily="18" charset="0"/>
              </a:rPr>
              <a:t>Срок представления с 15 февраля по 1 апреля 2024 года.</a:t>
            </a:r>
          </a:p>
          <a:p>
            <a:pPr marL="171442" lvl="0" indent="-171442" defTabSz="685766">
              <a:lnSpc>
                <a:spcPct val="90000"/>
              </a:lnSpc>
              <a:spcBef>
                <a:spcPts val="750"/>
              </a:spcBef>
              <a:buFont typeface="Arial" panose="020B0604020202020204" pitchFamily="34" charset="0"/>
              <a:buChar char="•"/>
              <a:defRPr/>
            </a:pPr>
            <a:r>
              <a:rPr lang="ru-RU" sz="1100" b="1" dirty="0" smtClean="0">
                <a:solidFill>
                  <a:srgbClr val="E36846"/>
                </a:solidFill>
                <a:cs typeface="Times New Roman" pitchFamily="18" charset="0"/>
              </a:rPr>
              <a:t>Подробные указания по заполнению показателей формы № 11(краткая) </a:t>
            </a:r>
            <a:br>
              <a:rPr lang="ru-RU" sz="1100" b="1" dirty="0" smtClean="0">
                <a:solidFill>
                  <a:srgbClr val="E36846"/>
                </a:solidFill>
                <a:cs typeface="Times New Roman" pitchFamily="18" charset="0"/>
              </a:rPr>
            </a:br>
            <a:r>
              <a:rPr lang="ru-RU" sz="1100" b="1" dirty="0" smtClean="0">
                <a:solidFill>
                  <a:srgbClr val="E36846"/>
                </a:solidFill>
                <a:cs typeface="Times New Roman" pitchFamily="18" charset="0"/>
              </a:rPr>
              <a:t>и актуальный шаблон размещены на сайте Росстата      </a:t>
            </a:r>
            <a:br>
              <a:rPr lang="ru-RU" sz="1100" b="1" dirty="0" smtClean="0">
                <a:solidFill>
                  <a:srgbClr val="E36846"/>
                </a:solidFill>
                <a:cs typeface="Times New Roman" pitchFamily="18" charset="0"/>
              </a:rPr>
            </a:br>
            <a:r>
              <a:rPr lang="ru-RU" sz="1100" b="1" dirty="0" smtClean="0">
                <a:solidFill>
                  <a:srgbClr val="E36846"/>
                </a:solidFill>
                <a:cs typeface="Times New Roman" pitchFamily="18" charset="0"/>
              </a:rPr>
              <a:t>https://rosstat.gov.ru</a:t>
            </a:r>
            <a:endParaRPr lang="ru-RU" sz="1100" b="1" dirty="0">
              <a:solidFill>
                <a:srgbClr val="E36846"/>
              </a:solidFill>
              <a:cs typeface="Times New Roman" pitchFamily="18" charset="0"/>
            </a:endParaRPr>
          </a:p>
        </p:txBody>
      </p:sp>
      <p:grpSp>
        <p:nvGrpSpPr>
          <p:cNvPr id="21" name="Группа 20">
            <a:extLst>
              <a:ext uri="{FF2B5EF4-FFF2-40B4-BE49-F238E27FC236}">
                <a16:creationId xmlns="" xmlns:a16="http://schemas.microsoft.com/office/drawing/2014/main" id="{2A8AE5FF-ECCA-4EB6-9E0E-8F5E613AD6DE}"/>
              </a:ext>
            </a:extLst>
          </p:cNvPr>
          <p:cNvGrpSpPr/>
          <p:nvPr/>
        </p:nvGrpSpPr>
        <p:grpSpPr>
          <a:xfrm>
            <a:off x="9239695" y="2254103"/>
            <a:ext cx="2424221" cy="4051004"/>
            <a:chOff x="6588224" y="850991"/>
            <a:chExt cx="2304256" cy="3144281"/>
          </a:xfrm>
        </p:grpSpPr>
        <p:grpSp>
          <p:nvGrpSpPr>
            <p:cNvPr id="22" name="Группа 21">
              <a:extLst>
                <a:ext uri="{FF2B5EF4-FFF2-40B4-BE49-F238E27FC236}">
                  <a16:creationId xmlns="" xmlns:a16="http://schemas.microsoft.com/office/drawing/2014/main" id="{DB86357D-2C88-407F-B408-3CAB08DA0496}"/>
                </a:ext>
              </a:extLst>
            </p:cNvPr>
            <p:cNvGrpSpPr/>
            <p:nvPr/>
          </p:nvGrpSpPr>
          <p:grpSpPr>
            <a:xfrm>
              <a:off x="6588224" y="850991"/>
              <a:ext cx="2304000" cy="768159"/>
              <a:chOff x="6568286" y="850991"/>
              <a:chExt cx="2304000" cy="768159"/>
            </a:xfrm>
          </p:grpSpPr>
          <p:sp>
            <p:nvSpPr>
              <p:cNvPr id="31" name="Прямоугольник: скругленные углы 14">
                <a:extLst>
                  <a:ext uri="{FF2B5EF4-FFF2-40B4-BE49-F238E27FC236}">
                    <a16:creationId xmlns="" xmlns:a16="http://schemas.microsoft.com/office/drawing/2014/main" id="{C1BB87EC-BE99-4A7A-BA9C-5AB4A6918205}"/>
                  </a:ext>
                </a:extLst>
              </p:cNvPr>
              <p:cNvSpPr/>
              <p:nvPr/>
            </p:nvSpPr>
            <p:spPr>
              <a:xfrm>
                <a:off x="6568286" y="850991"/>
                <a:ext cx="2304000" cy="768159"/>
              </a:xfrm>
              <a:prstGeom prst="roundRect">
                <a:avLst>
                  <a:gd name="adj" fmla="val 5487"/>
                </a:avLst>
              </a:prstGeom>
              <a:solidFill>
                <a:srgbClr val="CFE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32" name="Прямоугольник 31"/>
              <p:cNvSpPr/>
              <p:nvPr/>
            </p:nvSpPr>
            <p:spPr>
              <a:xfrm>
                <a:off x="6984424" y="1059582"/>
                <a:ext cx="1404000" cy="324000"/>
              </a:xfrm>
              <a:prstGeom prst="rect">
                <a:avLst/>
              </a:prstGeom>
              <a:noFill/>
            </p:spPr>
            <p:txBody>
              <a:bodyPr wrap="square">
                <a:spAutoFit/>
              </a:bodyPr>
              <a:lstStyle/>
              <a:p>
                <a:r>
                  <a:rPr lang="ru-RU" sz="1400" dirty="0">
                    <a:cs typeface="Times New Roman" pitchFamily="18" charset="0"/>
                  </a:rPr>
                  <a:t>Респондентам</a:t>
                </a:r>
              </a:p>
            </p:txBody>
          </p:sp>
        </p:grpSp>
        <p:grpSp>
          <p:nvGrpSpPr>
            <p:cNvPr id="23" name="Группа 1">
              <a:extLst>
                <a:ext uri="{FF2B5EF4-FFF2-40B4-BE49-F238E27FC236}">
                  <a16:creationId xmlns="" xmlns:a16="http://schemas.microsoft.com/office/drawing/2014/main" id="{05CD9A6C-ACD6-4DBC-A1B1-B09D647B39C3}"/>
                </a:ext>
              </a:extLst>
            </p:cNvPr>
            <p:cNvGrpSpPr/>
            <p:nvPr/>
          </p:nvGrpSpPr>
          <p:grpSpPr>
            <a:xfrm>
              <a:off x="6588480" y="1947606"/>
              <a:ext cx="2304000" cy="900000"/>
              <a:chOff x="6516216" y="1947606"/>
              <a:chExt cx="2304000" cy="900000"/>
            </a:xfrm>
          </p:grpSpPr>
          <p:sp>
            <p:nvSpPr>
              <p:cNvPr id="29" name="Прямоугольник: скругленные углы 15">
                <a:extLst>
                  <a:ext uri="{FF2B5EF4-FFF2-40B4-BE49-F238E27FC236}">
                    <a16:creationId xmlns="" xmlns:a16="http://schemas.microsoft.com/office/drawing/2014/main" id="{46C526E7-5851-4AEA-BDAF-8584C5ACD90E}"/>
                  </a:ext>
                </a:extLst>
              </p:cNvPr>
              <p:cNvSpPr/>
              <p:nvPr/>
            </p:nvSpPr>
            <p:spPr>
              <a:xfrm>
                <a:off x="6516216" y="1947606"/>
                <a:ext cx="2304000" cy="900000"/>
              </a:xfrm>
              <a:prstGeom prst="roundRect">
                <a:avLst>
                  <a:gd name="adj" fmla="val 5487"/>
                </a:avLst>
              </a:prstGeom>
              <a:solidFill>
                <a:srgbClr val="CFE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30" name="Прямоугольник 29"/>
              <p:cNvSpPr/>
              <p:nvPr/>
            </p:nvSpPr>
            <p:spPr>
              <a:xfrm>
                <a:off x="6535595" y="1956777"/>
                <a:ext cx="2268000" cy="830997"/>
              </a:xfrm>
              <a:prstGeom prst="rect">
                <a:avLst/>
              </a:prstGeom>
              <a:noFill/>
            </p:spPr>
            <p:txBody>
              <a:bodyPr wrap="square">
                <a:spAutoFit/>
              </a:bodyPr>
              <a:lstStyle/>
              <a:p>
                <a:r>
                  <a:rPr lang="ru-RU" sz="1200" dirty="0">
                    <a:cs typeface="Times New Roman" pitchFamily="18" charset="0"/>
                  </a:rPr>
                  <a:t>Формы федерального статистического наблюдения </a:t>
                </a:r>
                <a:br>
                  <a:rPr lang="ru-RU" sz="1200" dirty="0">
                    <a:cs typeface="Times New Roman" pitchFamily="18" charset="0"/>
                  </a:rPr>
                </a:br>
                <a:r>
                  <a:rPr lang="ru-RU" sz="1200" dirty="0">
                    <a:cs typeface="Times New Roman" pitchFamily="18" charset="0"/>
                  </a:rPr>
                  <a:t>и формы бухгалтерской (финансовой) отчетности</a:t>
                </a:r>
              </a:p>
            </p:txBody>
          </p:sp>
        </p:grpSp>
        <p:grpSp>
          <p:nvGrpSpPr>
            <p:cNvPr id="24" name="Группа 5">
              <a:extLst>
                <a:ext uri="{FF2B5EF4-FFF2-40B4-BE49-F238E27FC236}">
                  <a16:creationId xmlns="" xmlns:a16="http://schemas.microsoft.com/office/drawing/2014/main" id="{2BD822B1-2C0A-4190-A193-A2FAF54D4957}"/>
                </a:ext>
              </a:extLst>
            </p:cNvPr>
            <p:cNvGrpSpPr/>
            <p:nvPr/>
          </p:nvGrpSpPr>
          <p:grpSpPr>
            <a:xfrm>
              <a:off x="6588480" y="3227113"/>
              <a:ext cx="2304000" cy="768159"/>
              <a:chOff x="6516216" y="3099735"/>
              <a:chExt cx="2304000" cy="768159"/>
            </a:xfrm>
          </p:grpSpPr>
          <p:sp>
            <p:nvSpPr>
              <p:cNvPr id="27" name="Прямоугольник: скругленные углы 16">
                <a:extLst>
                  <a:ext uri="{FF2B5EF4-FFF2-40B4-BE49-F238E27FC236}">
                    <a16:creationId xmlns="" xmlns:a16="http://schemas.microsoft.com/office/drawing/2014/main" id="{D77EC238-C786-4027-9115-63BC53109F41}"/>
                  </a:ext>
                </a:extLst>
              </p:cNvPr>
              <p:cNvSpPr/>
              <p:nvPr/>
            </p:nvSpPr>
            <p:spPr>
              <a:xfrm>
                <a:off x="6516216" y="3099735"/>
                <a:ext cx="2304000" cy="768159"/>
              </a:xfrm>
              <a:prstGeom prst="roundRect">
                <a:avLst>
                  <a:gd name="adj" fmla="val 5487"/>
                </a:avLst>
              </a:prstGeom>
              <a:solidFill>
                <a:srgbClr val="CFE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28" name="Прямоугольник 27"/>
              <p:cNvSpPr/>
              <p:nvPr/>
            </p:nvSpPr>
            <p:spPr>
              <a:xfrm>
                <a:off x="6535595" y="3214693"/>
                <a:ext cx="2268000" cy="461665"/>
              </a:xfrm>
              <a:prstGeom prst="rect">
                <a:avLst/>
              </a:prstGeom>
              <a:noFill/>
            </p:spPr>
            <p:txBody>
              <a:bodyPr wrap="square">
                <a:spAutoFit/>
              </a:bodyPr>
              <a:lstStyle/>
              <a:p>
                <a:r>
                  <a:rPr lang="ru-RU" sz="1200" dirty="0">
                    <a:cs typeface="Times New Roman" pitchFamily="18" charset="0"/>
                  </a:rPr>
                  <a:t>Альбом форм федерального статистического наблюдения</a:t>
                </a:r>
              </a:p>
            </p:txBody>
          </p:sp>
        </p:grpSp>
        <p:sp>
          <p:nvSpPr>
            <p:cNvPr id="25" name="Стрелка: шеврон 20">
              <a:extLst>
                <a:ext uri="{FF2B5EF4-FFF2-40B4-BE49-F238E27FC236}">
                  <a16:creationId xmlns="" xmlns:a16="http://schemas.microsoft.com/office/drawing/2014/main" id="{EF1DCCA4-DCB0-4278-8BD4-533F0BDDB2C5}"/>
                </a:ext>
              </a:extLst>
            </p:cNvPr>
            <p:cNvSpPr/>
            <p:nvPr/>
          </p:nvSpPr>
          <p:spPr>
            <a:xfrm rot="5400000">
              <a:off x="7534661" y="1516360"/>
              <a:ext cx="343402" cy="519090"/>
            </a:xfrm>
            <a:prstGeom prst="chevron">
              <a:avLst>
                <a:gd name="adj" fmla="val 7742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6" name="Стрелка: шеврон 21">
              <a:extLst>
                <a:ext uri="{FF2B5EF4-FFF2-40B4-BE49-F238E27FC236}">
                  <a16:creationId xmlns="" xmlns:a16="http://schemas.microsoft.com/office/drawing/2014/main" id="{AD48E5B3-6E1B-403F-AB16-B2E4EF39CE97}"/>
                </a:ext>
              </a:extLst>
            </p:cNvPr>
            <p:cNvSpPr/>
            <p:nvPr/>
          </p:nvSpPr>
          <p:spPr>
            <a:xfrm rot="5400000">
              <a:off x="7534661" y="2771938"/>
              <a:ext cx="343402" cy="519090"/>
            </a:xfrm>
            <a:prstGeom prst="chevron">
              <a:avLst>
                <a:gd name="adj" fmla="val 7742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20995" y="1360713"/>
            <a:ext cx="10854576" cy="4490140"/>
          </a:xfrm>
          <a:prstGeom prst="rect">
            <a:avLst/>
          </a:prstGeom>
          <a:noFill/>
        </p:spPr>
        <p:txBody>
          <a:bodyPr wrap="square">
            <a:spAutoFit/>
          </a:bodyPr>
          <a:lstStyle/>
          <a:p>
            <a:pPr indent="457200">
              <a:lnSpc>
                <a:spcPct val="150000"/>
              </a:lnSpc>
            </a:pPr>
            <a:r>
              <a:rPr lang="ru-RU" sz="1200" dirty="0">
                <a:solidFill>
                  <a:srgbClr val="282A2E"/>
                </a:solidFill>
                <a:cs typeface="Times New Roman" pitchFamily="18" charset="0"/>
              </a:rPr>
              <a:t>Первичные статистические данные (далее – данные) по форме федерального статистического наблюдения № 11 (краткая) «Сведения о наличии и движении основных фондов (средств) некоммерческих организаций» (далее – форма) предоставляют юридические лица, независимо от вида их экономической деятельности, формы собственности, являющиеся некоммерческими организациями (государственные и муниципальные учреждения (автономные, бюджетные или казенные), частные учреждения, общественные учреждения, благотворительные и иные фонды, объединения юридических лиц (ассоциации и союзы) (далее – респонденты</a:t>
            </a:r>
            <a:r>
              <a:rPr lang="ru-RU" sz="1200" dirty="0" smtClean="0">
                <a:solidFill>
                  <a:srgbClr val="282A2E"/>
                </a:solidFill>
                <a:cs typeface="Times New Roman" pitchFamily="18" charset="0"/>
              </a:rPr>
              <a:t>).</a:t>
            </a:r>
          </a:p>
          <a:p>
            <a:pPr indent="457200">
              <a:lnSpc>
                <a:spcPct val="150000"/>
              </a:lnSpc>
            </a:pPr>
            <a:endParaRPr lang="ru-RU" sz="1200" dirty="0">
              <a:solidFill>
                <a:srgbClr val="282A2E"/>
              </a:solidFill>
              <a:cs typeface="Times New Roman" pitchFamily="18" charset="0"/>
            </a:endParaRPr>
          </a:p>
          <a:p>
            <a:pPr indent="457200">
              <a:lnSpc>
                <a:spcPct val="150000"/>
              </a:lnSpc>
            </a:pPr>
            <a:r>
              <a:rPr lang="ru-RU" sz="1200" dirty="0">
                <a:solidFill>
                  <a:srgbClr val="282A2E"/>
                </a:solidFill>
                <a:cs typeface="Times New Roman" pitchFamily="18" charset="0"/>
              </a:rPr>
              <a:t>В случае отсутствия </a:t>
            </a:r>
            <a:r>
              <a:rPr lang="ru-RU" sz="1200" dirty="0" smtClean="0">
                <a:solidFill>
                  <a:srgbClr val="282A2E"/>
                </a:solidFill>
                <a:cs typeface="Times New Roman" pitchFamily="18" charset="0"/>
              </a:rPr>
              <a:t>наблюдаемого явления </a:t>
            </a:r>
            <a:r>
              <a:rPr lang="ru-RU" sz="1200" dirty="0">
                <a:solidFill>
                  <a:srgbClr val="282A2E"/>
                </a:solidFill>
                <a:cs typeface="Times New Roman" pitchFamily="18" charset="0"/>
              </a:rPr>
              <a:t>респондентом направляется подписанный в установленном порядке отчет по форме с заполненным титульным разделом формы, а также значениями по обязательным строкам (раздел 4 строка 26 графа 4, строка 27 графа 4 и 5). Респондент обязательно должен указать количество организаций, включенных в отчет, перечислить коды ОКПО / идентификационные номера этих респондентов и их среднегодовую стоимость. В остальных строках, кроме заполненных по умолчанию (раздел 1 строка 02, 04, 06, 07, 08,10 – 13 графа 13), не должно указываться никаких значений данных, в том числе нулевых и прочерков</a:t>
            </a:r>
            <a:r>
              <a:rPr lang="ru-RU" sz="1200" dirty="0" smtClean="0">
                <a:solidFill>
                  <a:srgbClr val="282A2E"/>
                </a:solidFill>
                <a:cs typeface="Times New Roman" pitchFamily="18" charset="0"/>
              </a:rPr>
              <a:t>.</a:t>
            </a:r>
          </a:p>
          <a:p>
            <a:pPr indent="457200">
              <a:lnSpc>
                <a:spcPct val="150000"/>
              </a:lnSpc>
            </a:pPr>
            <a:endParaRPr lang="ru-RU" sz="1200" dirty="0">
              <a:solidFill>
                <a:srgbClr val="282A2E"/>
              </a:solidFill>
              <a:cs typeface="Times New Roman" pitchFamily="18" charset="0"/>
            </a:endParaRPr>
          </a:p>
          <a:p>
            <a:pPr indent="457200">
              <a:lnSpc>
                <a:spcPct val="150000"/>
              </a:lnSpc>
            </a:pPr>
            <a:r>
              <a:rPr lang="ru-RU" sz="1200" dirty="0">
                <a:solidFill>
                  <a:srgbClr val="282A2E"/>
                </a:solidFill>
                <a:cs typeface="Times New Roman" pitchFamily="18" charset="0"/>
              </a:rPr>
              <a:t>При наличии у юридического лица обособленных подразделений, расположенных на одной территории субъекта Российской Федерации с юридическим лицом, сведения по форме предоставляются в целом по юридическому лицу, включая данные по обособленным подразделениям.</a:t>
            </a:r>
          </a:p>
          <a:p>
            <a:pPr indent="457200">
              <a:lnSpc>
                <a:spcPct val="150000"/>
              </a:lnSpc>
            </a:pPr>
            <a:r>
              <a:rPr lang="ru-RU" sz="1200" dirty="0">
                <a:solidFill>
                  <a:srgbClr val="282A2E"/>
                </a:solidFill>
                <a:cs typeface="Times New Roman" pitchFamily="18" charset="0"/>
              </a:rPr>
              <a:t>При наличии у юридического лица обособленных подразделений, расположенных на территории разных субъектов Российской Федерации, данные предоставляются по каждому обособленному подразделению по месту их нахождения.</a:t>
            </a:r>
          </a:p>
        </p:txBody>
      </p:sp>
    </p:spTree>
    <p:extLst>
      <p:ext uri="{BB962C8B-B14F-4D97-AF65-F5344CB8AC3E}">
        <p14:creationId xmlns="" xmlns:p14="http://schemas.microsoft.com/office/powerpoint/2010/main" val="3128413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6000" dirty="0" smtClean="0"/>
              <a:t>2</a:t>
            </a:r>
            <a:endParaRPr lang="ru-RU" sz="6000" dirty="0"/>
          </a:p>
        </p:txBody>
      </p:sp>
      <p:sp>
        <p:nvSpPr>
          <p:cNvPr id="3" name="Текст 2"/>
          <p:cNvSpPr>
            <a:spLocks noGrp="1"/>
          </p:cNvSpPr>
          <p:nvPr>
            <p:ph type="body" idx="1"/>
          </p:nvPr>
        </p:nvSpPr>
        <p:spPr>
          <a:xfrm>
            <a:off x="1463607" y="2849939"/>
            <a:ext cx="5949564" cy="1134231"/>
          </a:xfrm>
        </p:spPr>
        <p:txBody>
          <a:bodyPr>
            <a:normAutofit lnSpcReduction="10000"/>
          </a:bodyPr>
          <a:lstStyle/>
          <a:p>
            <a:endParaRPr lang="ru-RU" sz="1800" spc="-19" dirty="0" smtClean="0">
              <a:latin typeface="+mj-lt"/>
              <a:cs typeface="Times New Roman" pitchFamily="18" charset="0"/>
            </a:endParaRPr>
          </a:p>
          <a:p>
            <a:r>
              <a:rPr lang="ru-RU" sz="1800" spc="-19" dirty="0" smtClean="0">
                <a:latin typeface="+mj-lt"/>
                <a:cs typeface="Times New Roman" pitchFamily="18" charset="0"/>
              </a:rPr>
              <a:t>Порядок заполнения каждого раздела (xml шаблона), с разбором типичных ошибок  при заполнении</a:t>
            </a:r>
          </a:p>
          <a:p>
            <a:endParaRPr lang="ru-RU" sz="2300" dirty="0">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96686" y="671955"/>
            <a:ext cx="7500466" cy="430887"/>
          </a:xfrm>
          <a:prstGeom prst="rect">
            <a:avLst/>
          </a:prstGeom>
        </p:spPr>
        <p:txBody>
          <a:bodyPr wrap="square">
            <a:spAutoFit/>
          </a:bodyPr>
          <a:lstStyle/>
          <a:p>
            <a:r>
              <a:rPr lang="ru-RU" sz="2200" b="1" dirty="0" smtClean="0">
                <a:solidFill>
                  <a:srgbClr val="363194"/>
                </a:solidFill>
                <a:latin typeface="+mj-lt"/>
                <a:cs typeface="Times New Roman" pitchFamily="18" charset="0"/>
              </a:rPr>
              <a:t>ЗАПОЛНЕНИЕ ТИТУЛЬНОГО ЛИСТА</a:t>
            </a:r>
            <a:endParaRPr lang="ru-RU" sz="2200" b="1" dirty="0">
              <a:latin typeface="+mj-lt"/>
            </a:endParaRPr>
          </a:p>
        </p:txBody>
      </p:sp>
      <p:graphicFrame>
        <p:nvGraphicFramePr>
          <p:cNvPr id="5" name="Таблица 4"/>
          <p:cNvGraphicFramePr>
            <a:graphicFrameLocks noGrp="1"/>
          </p:cNvGraphicFramePr>
          <p:nvPr>
            <p:extLst>
              <p:ext uri="{D42A27DB-BD31-4B8C-83A1-F6EECF244321}">
                <p14:modId xmlns="" xmlns:p14="http://schemas.microsoft.com/office/powerpoint/2010/main" val="170011645"/>
              </p:ext>
            </p:extLst>
          </p:nvPr>
        </p:nvGraphicFramePr>
        <p:xfrm>
          <a:off x="370115" y="1513113"/>
          <a:ext cx="6738256" cy="4637315"/>
        </p:xfrm>
        <a:graphic>
          <a:graphicData uri="http://schemas.openxmlformats.org/drawingml/2006/table">
            <a:tbl>
              <a:tblPr/>
              <a:tblGrid>
                <a:gridCol w="3182512">
                  <a:extLst>
                    <a:ext uri="{9D8B030D-6E8A-4147-A177-3AD203B41FA5}">
                      <a16:colId xmlns="" xmlns:a16="http://schemas.microsoft.com/office/drawing/2014/main" val="20000"/>
                    </a:ext>
                  </a:extLst>
                </a:gridCol>
                <a:gridCol w="3555744">
                  <a:extLst>
                    <a:ext uri="{9D8B030D-6E8A-4147-A177-3AD203B41FA5}">
                      <a16:colId xmlns="" xmlns:a16="http://schemas.microsoft.com/office/drawing/2014/main" val="20001"/>
                    </a:ext>
                  </a:extLst>
                </a:gridCol>
              </a:tblGrid>
              <a:tr h="585437">
                <a:tc>
                  <a:txBody>
                    <a:bodyPr/>
                    <a:lstStyle/>
                    <a:p>
                      <a:pPr marL="0" marR="0" indent="0" algn="ctr" defTabSz="685800" rtl="0" eaLnBrk="1" fontAlgn="auto" latinLnBrk="0" hangingPunct="1">
                        <a:lnSpc>
                          <a:spcPct val="115000"/>
                        </a:lnSpc>
                        <a:spcBef>
                          <a:spcPts val="0"/>
                        </a:spcBef>
                        <a:spcAft>
                          <a:spcPts val="1000"/>
                        </a:spcAft>
                        <a:buClrTx/>
                        <a:buSzTx/>
                        <a:buFontTx/>
                        <a:buNone/>
                        <a:tabLst/>
                        <a:defRPr/>
                      </a:pPr>
                      <a:r>
                        <a:rPr lang="ru-RU" sz="1200" b="1" dirty="0">
                          <a:solidFill>
                            <a:srgbClr val="363194"/>
                          </a:solidFill>
                          <a:latin typeface="+mn-lt"/>
                          <a:ea typeface="Calibri"/>
                          <a:cs typeface="Times New Roman" pitchFamily="18" charset="0"/>
                        </a:rPr>
                        <a:t>ПРАВИЛЬНО</a:t>
                      </a:r>
                    </a:p>
                  </a:txBody>
                  <a:tcPr marL="68580" marR="68580" marT="0" marB="0" anchor="ctr">
                    <a:lnL w="9525" cap="flat" cmpd="sng" algn="ctr">
                      <a:solidFill>
                        <a:srgbClr val="838383"/>
                      </a:solidFill>
                      <a:prstDash val="solid"/>
                      <a:round/>
                      <a:headEnd type="none" w="med" len="med"/>
                      <a:tailEnd type="none" w="med" len="med"/>
                    </a:lnL>
                    <a:lnR w="6350" cap="flat" cmpd="sng" algn="ctr">
                      <a:solidFill>
                        <a:srgbClr val="838383"/>
                      </a:solidFill>
                      <a:prstDash val="solid"/>
                      <a:round/>
                      <a:headEnd type="none" w="med" len="med"/>
                      <a:tailEnd type="none" w="med" len="med"/>
                    </a:lnR>
                    <a:lnT w="9525" cap="flat" cmpd="sng" algn="ctr">
                      <a:solidFill>
                        <a:srgbClr val="838383"/>
                      </a:solidFill>
                      <a:prstDash val="solid"/>
                      <a:round/>
                      <a:headEnd type="none" w="med" len="med"/>
                      <a:tailEnd type="none" w="med" len="med"/>
                    </a:lnT>
                    <a:lnB w="6350" cap="flat" cmpd="sng" algn="ctr">
                      <a:solidFill>
                        <a:srgbClr val="838383"/>
                      </a:solidFill>
                      <a:prstDash val="solid"/>
                      <a:round/>
                      <a:headEnd type="none" w="med" len="med"/>
                      <a:tailEnd type="none" w="med" len="med"/>
                    </a:lnB>
                    <a:solidFill>
                      <a:srgbClr val="D3F5E2"/>
                    </a:solidFill>
                  </a:tcPr>
                </a:tc>
                <a:tc>
                  <a:txBody>
                    <a:bodyPr/>
                    <a:lstStyle/>
                    <a:p>
                      <a:pPr marL="0" marR="0" indent="0" algn="ctr" defTabSz="685800" rtl="0" eaLnBrk="1" fontAlgn="auto" latinLnBrk="0" hangingPunct="1">
                        <a:lnSpc>
                          <a:spcPct val="115000"/>
                        </a:lnSpc>
                        <a:spcBef>
                          <a:spcPts val="0"/>
                        </a:spcBef>
                        <a:spcAft>
                          <a:spcPts val="1000"/>
                        </a:spcAft>
                        <a:buClrTx/>
                        <a:buSzTx/>
                        <a:buFontTx/>
                        <a:buNone/>
                        <a:tabLst/>
                        <a:defRPr/>
                      </a:pPr>
                      <a:r>
                        <a:rPr lang="ru-RU" sz="1200" b="1" dirty="0">
                          <a:solidFill>
                            <a:srgbClr val="E36846"/>
                          </a:solidFill>
                          <a:latin typeface="+mn-lt"/>
                          <a:ea typeface="Calibri"/>
                          <a:cs typeface="Times New Roman" pitchFamily="18" charset="0"/>
                        </a:rPr>
                        <a:t>НЕ ПРАВИЛЬНО</a:t>
                      </a:r>
                    </a:p>
                  </a:txBody>
                  <a:tcPr marL="68580" marR="68580" marT="0" marB="0" anchor="ctr">
                    <a:lnL w="6350" cap="flat" cmpd="sng" algn="ctr">
                      <a:solidFill>
                        <a:srgbClr val="838383"/>
                      </a:solidFill>
                      <a:prstDash val="solid"/>
                      <a:round/>
                      <a:headEnd type="none" w="med" len="med"/>
                      <a:tailEnd type="none" w="med" len="med"/>
                    </a:lnL>
                    <a:lnR w="9525" cap="flat" cmpd="sng" algn="ctr">
                      <a:solidFill>
                        <a:srgbClr val="838383"/>
                      </a:solidFill>
                      <a:prstDash val="solid"/>
                      <a:round/>
                      <a:headEnd type="none" w="med" len="med"/>
                      <a:tailEnd type="none" w="med" len="med"/>
                    </a:lnR>
                    <a:lnT w="9525" cap="flat" cmpd="sng" algn="ctr">
                      <a:solidFill>
                        <a:srgbClr val="838383"/>
                      </a:solidFill>
                      <a:prstDash val="solid"/>
                      <a:round/>
                      <a:headEnd type="none" w="med" len="med"/>
                      <a:tailEnd type="none" w="med" len="med"/>
                    </a:lnT>
                    <a:lnB w="9525" cap="flat" cmpd="sng" algn="ctr">
                      <a:solidFill>
                        <a:srgbClr val="838383"/>
                      </a:solidFill>
                      <a:prstDash val="solid"/>
                      <a:round/>
                      <a:headEnd type="none" w="med" len="med"/>
                      <a:tailEnd type="none" w="med" len="med"/>
                    </a:lnB>
                    <a:solidFill>
                      <a:srgbClr val="FCDFD7"/>
                    </a:solidFill>
                  </a:tcPr>
                </a:tc>
                <a:extLst>
                  <a:ext uri="{0D108BD9-81ED-4DB2-BD59-A6C34878D82A}">
                    <a16:rowId xmlns="" xmlns:a16="http://schemas.microsoft.com/office/drawing/2014/main" val="10000"/>
                  </a:ext>
                </a:extLst>
              </a:tr>
              <a:tr h="1180216">
                <a:tc>
                  <a:txBody>
                    <a:bodyPr/>
                    <a:lstStyle/>
                    <a:p>
                      <a:pPr marL="0" marR="0" indent="0" algn="l" defTabSz="685800" rtl="0" eaLnBrk="1" fontAlgn="auto" latinLnBrk="0" hangingPunct="1">
                        <a:lnSpc>
                          <a:spcPct val="115000"/>
                        </a:lnSpc>
                        <a:spcBef>
                          <a:spcPts val="0"/>
                        </a:spcBef>
                        <a:spcAft>
                          <a:spcPts val="1000"/>
                        </a:spcAft>
                        <a:buClrTx/>
                        <a:buSzTx/>
                        <a:buFontTx/>
                        <a:buNone/>
                        <a:tabLst/>
                        <a:defRPr/>
                      </a:pPr>
                      <a:r>
                        <a:rPr lang="ru-RU" sz="1000" dirty="0">
                          <a:solidFill>
                            <a:srgbClr val="000000"/>
                          </a:solidFill>
                          <a:latin typeface="+mn-lt"/>
                          <a:ea typeface="Times New Roman"/>
                          <a:cs typeface="Times New Roman" pitchFamily="18" charset="0"/>
                        </a:rPr>
                        <a:t>ОКПО (</a:t>
                      </a:r>
                      <a:r>
                        <a:rPr lang="ru-RU" sz="1000" dirty="0">
                          <a:latin typeface="+mn-lt"/>
                          <a:ea typeface="Calibri"/>
                          <a:cs typeface="Times New Roman" pitchFamily="18" charset="0"/>
                        </a:rPr>
                        <a:t>на основании Уведомления </a:t>
                      </a:r>
                      <a:br>
                        <a:rPr lang="ru-RU" sz="1000" dirty="0">
                          <a:latin typeface="+mn-lt"/>
                          <a:ea typeface="Calibri"/>
                          <a:cs typeface="Times New Roman" pitchFamily="18" charset="0"/>
                        </a:rPr>
                      </a:br>
                      <a:r>
                        <a:rPr lang="ru-RU" sz="1000" dirty="0">
                          <a:latin typeface="+mn-lt"/>
                          <a:ea typeface="Calibri"/>
                          <a:cs typeface="Times New Roman" pitchFamily="18" charset="0"/>
                        </a:rPr>
                        <a:t>о присвоении кода ОКПО размещенного </a:t>
                      </a:r>
                      <a:br>
                        <a:rPr lang="ru-RU" sz="1000" dirty="0">
                          <a:latin typeface="+mn-lt"/>
                          <a:ea typeface="Calibri"/>
                          <a:cs typeface="Times New Roman" pitchFamily="18" charset="0"/>
                        </a:rPr>
                      </a:br>
                      <a:r>
                        <a:rPr lang="ru-RU" sz="1000" dirty="0">
                          <a:latin typeface="+mn-lt"/>
                          <a:ea typeface="Calibri"/>
                          <a:cs typeface="Times New Roman" pitchFamily="18" charset="0"/>
                        </a:rPr>
                        <a:t>на сайте системы сбора отчетности Росстата </a:t>
                      </a:r>
                      <a:r>
                        <a:rPr lang="en-US" sz="1000" dirty="0">
                          <a:latin typeface="+mn-lt"/>
                          <a:ea typeface="Calibri"/>
                          <a:cs typeface="Times New Roman" pitchFamily="18" charset="0"/>
                        </a:rPr>
                        <a:t>https://websbor.rosstat.gov.ru/online/info</a:t>
                      </a:r>
                      <a:r>
                        <a:rPr lang="ru-RU" sz="1000" dirty="0">
                          <a:latin typeface="+mn-lt"/>
                          <a:ea typeface="Calibri"/>
                          <a:cs typeface="Times New Roman" pitchFamily="18" charset="0"/>
                        </a:rPr>
                        <a:t>)</a:t>
                      </a:r>
                    </a:p>
                  </a:txBody>
                  <a:tcPr marL="68580" marR="68580" marT="0" marB="0">
                    <a:lnL w="9525" cap="flat" cmpd="sng" algn="ctr">
                      <a:solidFill>
                        <a:srgbClr val="838383"/>
                      </a:solidFill>
                      <a:prstDash val="solid"/>
                      <a:round/>
                      <a:headEnd type="none" w="med" len="med"/>
                      <a:tailEnd type="none" w="med" len="med"/>
                    </a:lnL>
                    <a:lnR w="9525" cap="flat" cmpd="sng" algn="ctr">
                      <a:solidFill>
                        <a:srgbClr val="838383"/>
                      </a:solidFill>
                      <a:prstDash val="solid"/>
                      <a:round/>
                      <a:headEnd type="none" w="med" len="med"/>
                      <a:tailEnd type="none" w="med" len="med"/>
                    </a:lnR>
                    <a:lnT w="6350" cap="flat" cmpd="sng" algn="ctr">
                      <a:solidFill>
                        <a:srgbClr val="838383"/>
                      </a:solidFill>
                      <a:prstDash val="solid"/>
                      <a:round/>
                      <a:headEnd type="none" w="med" len="med"/>
                      <a:tailEnd type="none" w="med" len="med"/>
                    </a:lnT>
                    <a:lnB w="9525" cap="flat" cmpd="sng" algn="ctr">
                      <a:solidFill>
                        <a:srgbClr val="838383"/>
                      </a:solidFill>
                      <a:prstDash val="solid"/>
                      <a:round/>
                      <a:headEnd type="none" w="med" len="med"/>
                      <a:tailEnd type="none" w="med" len="med"/>
                    </a:lnB>
                    <a:solidFill>
                      <a:srgbClr val="D3F5E2"/>
                    </a:solidFill>
                  </a:tcPr>
                </a:tc>
                <a:tc>
                  <a:txBody>
                    <a:bodyPr/>
                    <a:lstStyle/>
                    <a:p>
                      <a:pPr marL="0" marR="0" indent="0" algn="l" defTabSz="685800" rtl="0" eaLnBrk="1" fontAlgn="auto" latinLnBrk="0" hangingPunct="1">
                        <a:lnSpc>
                          <a:spcPct val="115000"/>
                        </a:lnSpc>
                        <a:spcBef>
                          <a:spcPts val="0"/>
                        </a:spcBef>
                        <a:spcAft>
                          <a:spcPts val="1000"/>
                        </a:spcAft>
                        <a:buClrTx/>
                        <a:buSzTx/>
                        <a:buFontTx/>
                        <a:buNone/>
                        <a:tabLst/>
                        <a:defRPr/>
                      </a:pPr>
                      <a:r>
                        <a:rPr lang="ru-RU" sz="1000" dirty="0">
                          <a:solidFill>
                            <a:srgbClr val="000000"/>
                          </a:solidFill>
                          <a:latin typeface="+mn-lt"/>
                          <a:ea typeface="Times New Roman"/>
                          <a:cs typeface="Times New Roman" pitchFamily="18" charset="0"/>
                        </a:rPr>
                        <a:t>ОКПО (организация имеющая обособленные подразделения представила отчет по коду ОКПО юридического лица 99999999, </a:t>
                      </a:r>
                      <a:br>
                        <a:rPr lang="ru-RU" sz="1000" dirty="0">
                          <a:solidFill>
                            <a:srgbClr val="000000"/>
                          </a:solidFill>
                          <a:latin typeface="+mn-lt"/>
                          <a:ea typeface="Times New Roman"/>
                          <a:cs typeface="Times New Roman" pitchFamily="18" charset="0"/>
                        </a:rPr>
                      </a:br>
                      <a:r>
                        <a:rPr lang="ru-RU" sz="1000" dirty="0">
                          <a:solidFill>
                            <a:srgbClr val="000000"/>
                          </a:solidFill>
                          <a:latin typeface="+mn-lt"/>
                          <a:ea typeface="Times New Roman"/>
                          <a:cs typeface="Times New Roman" pitchFamily="18" charset="0"/>
                        </a:rPr>
                        <a:t>а не головного подразделения 99999999600001)</a:t>
                      </a:r>
                      <a:r>
                        <a:rPr lang="ru-RU" sz="1000" dirty="0">
                          <a:latin typeface="+mn-lt"/>
                          <a:ea typeface="Calibri"/>
                          <a:cs typeface="Times New Roman" pitchFamily="18" charset="0"/>
                        </a:rPr>
                        <a:t> </a:t>
                      </a:r>
                    </a:p>
                  </a:txBody>
                  <a:tcPr marL="68580" marR="68580" marT="0" marB="0">
                    <a:lnL w="9525" cap="flat" cmpd="sng" algn="ctr">
                      <a:solidFill>
                        <a:srgbClr val="838383"/>
                      </a:solidFill>
                      <a:prstDash val="solid"/>
                      <a:round/>
                      <a:headEnd type="none" w="med" len="med"/>
                      <a:tailEnd type="none" w="med" len="med"/>
                    </a:lnL>
                    <a:lnR w="9525" cap="flat" cmpd="sng" algn="ctr">
                      <a:solidFill>
                        <a:srgbClr val="838383"/>
                      </a:solidFill>
                      <a:prstDash val="solid"/>
                      <a:round/>
                      <a:headEnd type="none" w="med" len="med"/>
                      <a:tailEnd type="none" w="med" len="med"/>
                    </a:lnR>
                    <a:lnT w="9525" cap="flat" cmpd="sng" algn="ctr">
                      <a:solidFill>
                        <a:srgbClr val="838383"/>
                      </a:solidFill>
                      <a:prstDash val="solid"/>
                      <a:round/>
                      <a:headEnd type="none" w="med" len="med"/>
                      <a:tailEnd type="none" w="med" len="med"/>
                    </a:lnT>
                    <a:lnB w="9525" cap="flat" cmpd="sng" algn="ctr">
                      <a:solidFill>
                        <a:srgbClr val="838383"/>
                      </a:solidFill>
                      <a:prstDash val="solid"/>
                      <a:round/>
                      <a:headEnd type="none" w="med" len="med"/>
                      <a:tailEnd type="none" w="med" len="med"/>
                    </a:lnB>
                    <a:solidFill>
                      <a:srgbClr val="FCDFD7"/>
                    </a:solidFill>
                  </a:tcPr>
                </a:tc>
                <a:extLst>
                  <a:ext uri="{0D108BD9-81ED-4DB2-BD59-A6C34878D82A}">
                    <a16:rowId xmlns="" xmlns:a16="http://schemas.microsoft.com/office/drawing/2014/main" val="10001"/>
                  </a:ext>
                </a:extLst>
              </a:tr>
              <a:tr h="393406">
                <a:tc>
                  <a:txBody>
                    <a:bodyPr/>
                    <a:lstStyle/>
                    <a:p>
                      <a:pPr marL="0" marR="0" indent="0" algn="l" defTabSz="685800" rtl="0" eaLnBrk="1" fontAlgn="auto" latinLnBrk="0" hangingPunct="1">
                        <a:lnSpc>
                          <a:spcPct val="115000"/>
                        </a:lnSpc>
                        <a:spcBef>
                          <a:spcPts val="0"/>
                        </a:spcBef>
                        <a:spcAft>
                          <a:spcPts val="0"/>
                        </a:spcAft>
                        <a:buClrTx/>
                        <a:buSzTx/>
                        <a:buFontTx/>
                        <a:buNone/>
                        <a:tabLst/>
                        <a:defRPr/>
                      </a:pPr>
                      <a:r>
                        <a:rPr lang="ru-RU" sz="1000" dirty="0">
                          <a:solidFill>
                            <a:srgbClr val="000000"/>
                          </a:solidFill>
                          <a:latin typeface="+mn-lt"/>
                          <a:ea typeface="Times New Roman"/>
                          <a:cs typeface="Times New Roman" pitchFamily="18" charset="0"/>
                        </a:rPr>
                        <a:t>Наименование организации</a:t>
                      </a:r>
                      <a:endParaRPr lang="ru-RU" sz="1000" dirty="0">
                        <a:latin typeface="+mn-lt"/>
                        <a:ea typeface="Calibri"/>
                        <a:cs typeface="Times New Roman" pitchFamily="18" charset="0"/>
                      </a:endParaRPr>
                    </a:p>
                  </a:txBody>
                  <a:tcPr marL="68580" marR="68580" marT="0" marB="0">
                    <a:lnL w="9525" cap="flat" cmpd="sng" algn="ctr">
                      <a:solidFill>
                        <a:srgbClr val="838383"/>
                      </a:solidFill>
                      <a:prstDash val="solid"/>
                      <a:round/>
                      <a:headEnd type="none" w="med" len="med"/>
                      <a:tailEnd type="none" w="med" len="med"/>
                    </a:lnL>
                    <a:lnR w="9525" cap="flat" cmpd="sng" algn="ctr">
                      <a:solidFill>
                        <a:srgbClr val="838383"/>
                      </a:solidFill>
                      <a:prstDash val="solid"/>
                      <a:round/>
                      <a:headEnd type="none" w="med" len="med"/>
                      <a:tailEnd type="none" w="med" len="med"/>
                    </a:lnR>
                    <a:lnT w="9525" cap="flat" cmpd="sng" algn="ctr">
                      <a:solidFill>
                        <a:srgbClr val="838383"/>
                      </a:solidFill>
                      <a:prstDash val="solid"/>
                      <a:round/>
                      <a:headEnd type="none" w="med" len="med"/>
                      <a:tailEnd type="none" w="med" len="med"/>
                    </a:lnT>
                    <a:lnB w="9525" cap="flat" cmpd="sng" algn="ctr">
                      <a:solidFill>
                        <a:srgbClr val="838383"/>
                      </a:solidFill>
                      <a:prstDash val="solid"/>
                      <a:round/>
                      <a:headEnd type="none" w="med" len="med"/>
                      <a:tailEnd type="none" w="med" len="med"/>
                    </a:lnB>
                    <a:solidFill>
                      <a:srgbClr val="D3F5E2"/>
                    </a:solidFill>
                  </a:tcPr>
                </a:tc>
                <a:tc>
                  <a:txBody>
                    <a:bodyPr/>
                    <a:lstStyle/>
                    <a:p>
                      <a:pPr algn="l">
                        <a:lnSpc>
                          <a:spcPct val="115000"/>
                        </a:lnSpc>
                        <a:spcAft>
                          <a:spcPts val="1000"/>
                        </a:spcAft>
                      </a:pPr>
                      <a:endParaRPr lang="ru-RU" sz="1000" dirty="0">
                        <a:latin typeface="+mn-lt"/>
                        <a:ea typeface="Calibri"/>
                        <a:cs typeface="Times New Roman" pitchFamily="18" charset="0"/>
                      </a:endParaRPr>
                    </a:p>
                  </a:txBody>
                  <a:tcPr marL="68580" marR="68580" marT="0" marB="0">
                    <a:lnL w="9525" cap="flat" cmpd="sng" algn="ctr">
                      <a:solidFill>
                        <a:srgbClr val="838383"/>
                      </a:solidFill>
                      <a:prstDash val="solid"/>
                      <a:round/>
                      <a:headEnd type="none" w="med" len="med"/>
                      <a:tailEnd type="none" w="med" len="med"/>
                    </a:lnL>
                    <a:lnR w="9525" cap="flat" cmpd="sng" algn="ctr">
                      <a:solidFill>
                        <a:srgbClr val="838383"/>
                      </a:solidFill>
                      <a:prstDash val="solid"/>
                      <a:round/>
                      <a:headEnd type="none" w="med" len="med"/>
                      <a:tailEnd type="none" w="med" len="med"/>
                    </a:lnR>
                    <a:lnT w="9525" cap="flat" cmpd="sng" algn="ctr">
                      <a:solidFill>
                        <a:srgbClr val="838383"/>
                      </a:solidFill>
                      <a:prstDash val="solid"/>
                      <a:round/>
                      <a:headEnd type="none" w="med" len="med"/>
                      <a:tailEnd type="none" w="med" len="med"/>
                    </a:lnT>
                    <a:lnB w="9525" cap="flat" cmpd="sng" algn="ctr">
                      <a:solidFill>
                        <a:srgbClr val="838383"/>
                      </a:solidFill>
                      <a:prstDash val="solid"/>
                      <a:round/>
                      <a:headEnd type="none" w="med" len="med"/>
                      <a:tailEnd type="none" w="med" len="med"/>
                    </a:lnB>
                    <a:solidFill>
                      <a:srgbClr val="FCDFD7"/>
                    </a:solidFill>
                  </a:tcPr>
                </a:tc>
                <a:extLst>
                  <a:ext uri="{0D108BD9-81ED-4DB2-BD59-A6C34878D82A}">
                    <a16:rowId xmlns="" xmlns:a16="http://schemas.microsoft.com/office/drawing/2014/main" val="10002"/>
                  </a:ext>
                </a:extLst>
              </a:tr>
              <a:tr h="371743">
                <a:tc>
                  <a:txBody>
                    <a:bodyPr/>
                    <a:lstStyle/>
                    <a:p>
                      <a:pPr algn="l">
                        <a:lnSpc>
                          <a:spcPct val="115000"/>
                        </a:lnSpc>
                        <a:spcAft>
                          <a:spcPts val="0"/>
                        </a:spcAft>
                      </a:pPr>
                      <a:r>
                        <a:rPr lang="ru-RU" sz="1000" dirty="0">
                          <a:latin typeface="+mn-lt"/>
                          <a:ea typeface="Calibri"/>
                          <a:cs typeface="Times New Roman" pitchFamily="18" charset="0"/>
                        </a:rPr>
                        <a:t>Руководитель организации (ФИО)</a:t>
                      </a:r>
                    </a:p>
                  </a:txBody>
                  <a:tcPr marL="68580" marR="68580" marT="0" marB="0">
                    <a:lnL w="9525" cap="flat" cmpd="sng" algn="ctr">
                      <a:solidFill>
                        <a:srgbClr val="838383"/>
                      </a:solidFill>
                      <a:prstDash val="solid"/>
                      <a:round/>
                      <a:headEnd type="none" w="med" len="med"/>
                      <a:tailEnd type="none" w="med" len="med"/>
                    </a:lnL>
                    <a:lnR w="9525" cap="flat" cmpd="sng" algn="ctr">
                      <a:solidFill>
                        <a:srgbClr val="838383"/>
                      </a:solidFill>
                      <a:prstDash val="solid"/>
                      <a:round/>
                      <a:headEnd type="none" w="med" len="med"/>
                      <a:tailEnd type="none" w="med" len="med"/>
                    </a:lnR>
                    <a:lnT w="9525" cap="flat" cmpd="sng" algn="ctr">
                      <a:solidFill>
                        <a:srgbClr val="838383"/>
                      </a:solidFill>
                      <a:prstDash val="solid"/>
                      <a:round/>
                      <a:headEnd type="none" w="med" len="med"/>
                      <a:tailEnd type="none" w="med" len="med"/>
                    </a:lnT>
                    <a:lnB w="9525" cap="flat" cmpd="sng" algn="ctr">
                      <a:solidFill>
                        <a:srgbClr val="838383"/>
                      </a:solidFill>
                      <a:prstDash val="solid"/>
                      <a:round/>
                      <a:headEnd type="none" w="med" len="med"/>
                      <a:tailEnd type="none" w="med" len="med"/>
                    </a:lnB>
                    <a:solidFill>
                      <a:srgbClr val="D3F5E2"/>
                    </a:solidFill>
                  </a:tcPr>
                </a:tc>
                <a:tc>
                  <a:txBody>
                    <a:bodyPr/>
                    <a:lstStyle/>
                    <a:p>
                      <a:pPr algn="l">
                        <a:lnSpc>
                          <a:spcPct val="115000"/>
                        </a:lnSpc>
                        <a:spcAft>
                          <a:spcPts val="0"/>
                        </a:spcAft>
                      </a:pPr>
                      <a:endParaRPr lang="ru-RU" sz="1000" dirty="0">
                        <a:latin typeface="+mn-lt"/>
                        <a:ea typeface="Calibri"/>
                        <a:cs typeface="Times New Roman" pitchFamily="18" charset="0"/>
                      </a:endParaRPr>
                    </a:p>
                  </a:txBody>
                  <a:tcPr marL="68580" marR="68580" marT="0" marB="0">
                    <a:lnL w="9525" cap="flat" cmpd="sng" algn="ctr">
                      <a:solidFill>
                        <a:srgbClr val="838383"/>
                      </a:solidFill>
                      <a:prstDash val="solid"/>
                      <a:round/>
                      <a:headEnd type="none" w="med" len="med"/>
                      <a:tailEnd type="none" w="med" len="med"/>
                    </a:lnL>
                    <a:lnR w="9525" cap="flat" cmpd="sng" algn="ctr">
                      <a:solidFill>
                        <a:srgbClr val="838383"/>
                      </a:solidFill>
                      <a:prstDash val="solid"/>
                      <a:round/>
                      <a:headEnd type="none" w="med" len="med"/>
                      <a:tailEnd type="none" w="med" len="med"/>
                    </a:lnR>
                    <a:lnT w="9525" cap="flat" cmpd="sng" algn="ctr">
                      <a:solidFill>
                        <a:srgbClr val="838383"/>
                      </a:solidFill>
                      <a:prstDash val="solid"/>
                      <a:round/>
                      <a:headEnd type="none" w="med" len="med"/>
                      <a:tailEnd type="none" w="med" len="med"/>
                    </a:lnT>
                    <a:lnB w="9525" cap="flat" cmpd="sng" algn="ctr">
                      <a:solidFill>
                        <a:srgbClr val="838383"/>
                      </a:solidFill>
                      <a:prstDash val="solid"/>
                      <a:round/>
                      <a:headEnd type="none" w="med" len="med"/>
                      <a:tailEnd type="none" w="med" len="med"/>
                    </a:lnB>
                    <a:solidFill>
                      <a:srgbClr val="FCDFD7"/>
                    </a:solidFill>
                  </a:tcPr>
                </a:tc>
                <a:extLst>
                  <a:ext uri="{0D108BD9-81ED-4DB2-BD59-A6C34878D82A}">
                    <a16:rowId xmlns="" xmlns:a16="http://schemas.microsoft.com/office/drawing/2014/main" val="10003"/>
                  </a:ext>
                </a:extLst>
              </a:tr>
              <a:tr h="789942">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ru-RU" sz="1000" dirty="0">
                          <a:latin typeface="+mn-lt"/>
                          <a:ea typeface="Calibri"/>
                          <a:cs typeface="Times New Roman" pitchFamily="18" charset="0"/>
                        </a:rPr>
                        <a:t>Должностное лицо, ответственное </a:t>
                      </a:r>
                      <a:br>
                        <a:rPr lang="ru-RU" sz="1000" dirty="0">
                          <a:latin typeface="+mn-lt"/>
                          <a:ea typeface="Calibri"/>
                          <a:cs typeface="Times New Roman" pitchFamily="18" charset="0"/>
                        </a:rPr>
                      </a:br>
                      <a:r>
                        <a:rPr lang="ru-RU" sz="1000" dirty="0">
                          <a:latin typeface="+mn-lt"/>
                          <a:ea typeface="Calibri"/>
                          <a:cs typeface="Times New Roman" pitchFamily="18" charset="0"/>
                        </a:rPr>
                        <a:t>за составление формы (ФИО)</a:t>
                      </a:r>
                    </a:p>
                    <a:p>
                      <a:endParaRPr lang="ru-RU" sz="1000" dirty="0">
                        <a:latin typeface="+mn-lt"/>
                        <a:cs typeface="Times New Roman" pitchFamily="18" charset="0"/>
                      </a:endParaRPr>
                    </a:p>
                  </a:txBody>
                  <a:tcPr marL="68580" marR="68580" marT="0" marB="0">
                    <a:lnL w="9525" cap="flat" cmpd="sng" algn="ctr">
                      <a:solidFill>
                        <a:srgbClr val="838383"/>
                      </a:solidFill>
                      <a:prstDash val="solid"/>
                      <a:round/>
                      <a:headEnd type="none" w="med" len="med"/>
                      <a:tailEnd type="none" w="med" len="med"/>
                    </a:lnL>
                    <a:lnR w="9525" cap="flat" cmpd="sng" algn="ctr">
                      <a:solidFill>
                        <a:srgbClr val="838383"/>
                      </a:solidFill>
                      <a:prstDash val="solid"/>
                      <a:round/>
                      <a:headEnd type="none" w="med" len="med"/>
                      <a:tailEnd type="none" w="med" len="med"/>
                    </a:lnR>
                    <a:lnT w="9525" cap="flat" cmpd="sng" algn="ctr">
                      <a:solidFill>
                        <a:srgbClr val="838383"/>
                      </a:solidFill>
                      <a:prstDash val="solid"/>
                      <a:round/>
                      <a:headEnd type="none" w="med" len="med"/>
                      <a:tailEnd type="none" w="med" len="med"/>
                    </a:lnT>
                    <a:lnB w="9525" cap="flat" cmpd="sng" algn="ctr">
                      <a:solidFill>
                        <a:srgbClr val="838383"/>
                      </a:solidFill>
                      <a:prstDash val="solid"/>
                      <a:round/>
                      <a:headEnd type="none" w="med" len="med"/>
                      <a:tailEnd type="none" w="med" len="med"/>
                    </a:lnB>
                    <a:solidFill>
                      <a:srgbClr val="D3F5E2"/>
                    </a:solidFill>
                  </a:tcPr>
                </a:tc>
                <a:tc>
                  <a:txBody>
                    <a:bodyPr/>
                    <a:lstStyle/>
                    <a:p>
                      <a:pPr marL="0" marR="0" indent="0" algn="l" defTabSz="685800" rtl="0" eaLnBrk="1" fontAlgn="auto" latinLnBrk="0" hangingPunct="1">
                        <a:lnSpc>
                          <a:spcPct val="115000"/>
                        </a:lnSpc>
                        <a:spcBef>
                          <a:spcPts val="0"/>
                        </a:spcBef>
                        <a:spcAft>
                          <a:spcPts val="0"/>
                        </a:spcAft>
                        <a:buClrTx/>
                        <a:buSzTx/>
                        <a:buFontTx/>
                        <a:buNone/>
                        <a:tabLst/>
                        <a:defRPr/>
                      </a:pPr>
                      <a:r>
                        <a:rPr lang="ru-RU" sz="1000" dirty="0">
                          <a:latin typeface="+mn-lt"/>
                          <a:ea typeface="Calibri"/>
                          <a:cs typeface="Times New Roman" pitchFamily="18" charset="0"/>
                        </a:rPr>
                        <a:t>Указан руководитель или лицо, которое </a:t>
                      </a:r>
                      <a:br>
                        <a:rPr lang="ru-RU" sz="1000" dirty="0">
                          <a:latin typeface="+mn-lt"/>
                          <a:ea typeface="Calibri"/>
                          <a:cs typeface="Times New Roman" pitchFamily="18" charset="0"/>
                        </a:rPr>
                      </a:br>
                      <a:r>
                        <a:rPr lang="ru-RU" sz="1000" dirty="0">
                          <a:latin typeface="+mn-lt"/>
                          <a:ea typeface="Calibri"/>
                          <a:cs typeface="Times New Roman" pitchFamily="18" charset="0"/>
                        </a:rPr>
                        <a:t>уже не работает в организации, а не лицо ответственное за составление формы</a:t>
                      </a:r>
                    </a:p>
                  </a:txBody>
                  <a:tcPr marL="68580" marR="68580" marT="0" marB="0">
                    <a:lnL w="9525" cap="flat" cmpd="sng" algn="ctr">
                      <a:solidFill>
                        <a:srgbClr val="838383"/>
                      </a:solidFill>
                      <a:prstDash val="solid"/>
                      <a:round/>
                      <a:headEnd type="none" w="med" len="med"/>
                      <a:tailEnd type="none" w="med" len="med"/>
                    </a:lnL>
                    <a:lnR w="9525" cap="flat" cmpd="sng" algn="ctr">
                      <a:solidFill>
                        <a:srgbClr val="838383"/>
                      </a:solidFill>
                      <a:prstDash val="solid"/>
                      <a:round/>
                      <a:headEnd type="none" w="med" len="med"/>
                      <a:tailEnd type="none" w="med" len="med"/>
                    </a:lnR>
                    <a:lnT w="9525" cap="flat" cmpd="sng" algn="ctr">
                      <a:solidFill>
                        <a:srgbClr val="838383"/>
                      </a:solidFill>
                      <a:prstDash val="solid"/>
                      <a:round/>
                      <a:headEnd type="none" w="med" len="med"/>
                      <a:tailEnd type="none" w="med" len="med"/>
                    </a:lnT>
                    <a:lnB w="9525" cap="flat" cmpd="sng" algn="ctr">
                      <a:solidFill>
                        <a:srgbClr val="838383"/>
                      </a:solidFill>
                      <a:prstDash val="solid"/>
                      <a:round/>
                      <a:headEnd type="none" w="med" len="med"/>
                      <a:tailEnd type="none" w="med" len="med"/>
                    </a:lnB>
                    <a:solidFill>
                      <a:srgbClr val="FCDFD7"/>
                    </a:solidFill>
                  </a:tcPr>
                </a:tc>
                <a:extLst>
                  <a:ext uri="{0D108BD9-81ED-4DB2-BD59-A6C34878D82A}">
                    <a16:rowId xmlns="" xmlns:a16="http://schemas.microsoft.com/office/drawing/2014/main" val="10004"/>
                  </a:ext>
                </a:extLst>
              </a:tr>
              <a:tr h="526629">
                <a:tc>
                  <a:txBody>
                    <a:bodyPr/>
                    <a:lstStyle/>
                    <a:p>
                      <a:pPr algn="l">
                        <a:lnSpc>
                          <a:spcPct val="115000"/>
                        </a:lnSpc>
                        <a:spcAft>
                          <a:spcPts val="0"/>
                        </a:spcAft>
                      </a:pPr>
                      <a:r>
                        <a:rPr lang="ru-RU" sz="1000" dirty="0">
                          <a:latin typeface="+mn-lt"/>
                          <a:ea typeface="Calibri"/>
                          <a:cs typeface="Times New Roman" pitchFamily="18" charset="0"/>
                        </a:rPr>
                        <a:t>Контактный телефон</a:t>
                      </a:r>
                    </a:p>
                  </a:txBody>
                  <a:tcPr marL="68580" marR="68580" marT="0" marB="0">
                    <a:lnL w="9525" cap="flat" cmpd="sng" algn="ctr">
                      <a:solidFill>
                        <a:srgbClr val="838383"/>
                      </a:solidFill>
                      <a:prstDash val="solid"/>
                      <a:round/>
                      <a:headEnd type="none" w="med" len="med"/>
                      <a:tailEnd type="none" w="med" len="med"/>
                    </a:lnL>
                    <a:lnR w="9525" cap="flat" cmpd="sng" algn="ctr">
                      <a:solidFill>
                        <a:srgbClr val="838383"/>
                      </a:solidFill>
                      <a:prstDash val="solid"/>
                      <a:round/>
                      <a:headEnd type="none" w="med" len="med"/>
                      <a:tailEnd type="none" w="med" len="med"/>
                    </a:lnR>
                    <a:lnT w="9525" cap="flat" cmpd="sng" algn="ctr">
                      <a:solidFill>
                        <a:srgbClr val="838383"/>
                      </a:solidFill>
                      <a:prstDash val="solid"/>
                      <a:round/>
                      <a:headEnd type="none" w="med" len="med"/>
                      <a:tailEnd type="none" w="med" len="med"/>
                    </a:lnT>
                    <a:lnB w="9525" cap="flat" cmpd="sng" algn="ctr">
                      <a:solidFill>
                        <a:srgbClr val="838383"/>
                      </a:solidFill>
                      <a:prstDash val="solid"/>
                      <a:round/>
                      <a:headEnd type="none" w="med" len="med"/>
                      <a:tailEnd type="none" w="med" len="med"/>
                    </a:lnB>
                    <a:solidFill>
                      <a:srgbClr val="D3F5E2"/>
                    </a:solidFill>
                  </a:tcPr>
                </a:tc>
                <a:tc>
                  <a:txBody>
                    <a:bodyPr/>
                    <a:lstStyle/>
                    <a:p>
                      <a:pPr marL="0" marR="0" indent="0" algn="l" defTabSz="685800" rtl="0" eaLnBrk="1" fontAlgn="auto" latinLnBrk="0" hangingPunct="1">
                        <a:lnSpc>
                          <a:spcPct val="115000"/>
                        </a:lnSpc>
                        <a:spcBef>
                          <a:spcPts val="0"/>
                        </a:spcBef>
                        <a:spcAft>
                          <a:spcPts val="0"/>
                        </a:spcAft>
                        <a:buClrTx/>
                        <a:buSzTx/>
                        <a:buFontTx/>
                        <a:buNone/>
                        <a:tabLst/>
                        <a:defRPr/>
                      </a:pPr>
                      <a:r>
                        <a:rPr lang="ru-RU" sz="1000" dirty="0">
                          <a:latin typeface="+mn-lt"/>
                          <a:ea typeface="Calibri"/>
                          <a:cs typeface="Times New Roman" pitchFamily="18" charset="0"/>
                        </a:rPr>
                        <a:t>Указан с ошибками или не актуальный телефон исполнителя </a:t>
                      </a:r>
                    </a:p>
                  </a:txBody>
                  <a:tcPr marL="68580" marR="68580" marT="0" marB="0">
                    <a:lnL w="9525" cap="flat" cmpd="sng" algn="ctr">
                      <a:solidFill>
                        <a:srgbClr val="838383"/>
                      </a:solidFill>
                      <a:prstDash val="solid"/>
                      <a:round/>
                      <a:headEnd type="none" w="med" len="med"/>
                      <a:tailEnd type="none" w="med" len="med"/>
                    </a:lnL>
                    <a:lnR w="9525" cap="flat" cmpd="sng" algn="ctr">
                      <a:solidFill>
                        <a:srgbClr val="838383"/>
                      </a:solidFill>
                      <a:prstDash val="solid"/>
                      <a:round/>
                      <a:headEnd type="none" w="med" len="med"/>
                      <a:tailEnd type="none" w="med" len="med"/>
                    </a:lnR>
                    <a:lnT w="9525" cap="flat" cmpd="sng" algn="ctr">
                      <a:solidFill>
                        <a:srgbClr val="838383"/>
                      </a:solidFill>
                      <a:prstDash val="solid"/>
                      <a:round/>
                      <a:headEnd type="none" w="med" len="med"/>
                      <a:tailEnd type="none" w="med" len="med"/>
                    </a:lnT>
                    <a:lnB w="9525" cap="flat" cmpd="sng" algn="ctr">
                      <a:solidFill>
                        <a:srgbClr val="838383"/>
                      </a:solidFill>
                      <a:prstDash val="solid"/>
                      <a:round/>
                      <a:headEnd type="none" w="med" len="med"/>
                      <a:tailEnd type="none" w="med" len="med"/>
                    </a:lnB>
                    <a:solidFill>
                      <a:srgbClr val="FCDFD7"/>
                    </a:solidFill>
                  </a:tcPr>
                </a:tc>
                <a:extLst>
                  <a:ext uri="{0D108BD9-81ED-4DB2-BD59-A6C34878D82A}">
                    <a16:rowId xmlns="" xmlns:a16="http://schemas.microsoft.com/office/drawing/2014/main" val="10005"/>
                  </a:ext>
                </a:extLst>
              </a:tr>
              <a:tr h="789942">
                <a:tc>
                  <a:txBody>
                    <a:bodyPr/>
                    <a:lstStyle/>
                    <a:p>
                      <a:pPr algn="l">
                        <a:lnSpc>
                          <a:spcPct val="115000"/>
                        </a:lnSpc>
                        <a:spcAft>
                          <a:spcPts val="0"/>
                        </a:spcAft>
                      </a:pPr>
                      <a:r>
                        <a:rPr lang="ru-RU" sz="1000" dirty="0">
                          <a:latin typeface="+mn-lt"/>
                          <a:ea typeface="Calibri"/>
                          <a:cs typeface="Times New Roman" pitchFamily="18" charset="0"/>
                        </a:rPr>
                        <a:t>Электронная почта</a:t>
                      </a:r>
                    </a:p>
                  </a:txBody>
                  <a:tcPr marL="68580" marR="68580" marT="0" marB="0">
                    <a:lnL w="9525" cap="flat" cmpd="sng" algn="ctr">
                      <a:solidFill>
                        <a:srgbClr val="838383"/>
                      </a:solidFill>
                      <a:prstDash val="solid"/>
                      <a:round/>
                      <a:headEnd type="none" w="med" len="med"/>
                      <a:tailEnd type="none" w="med" len="med"/>
                    </a:lnL>
                    <a:lnR w="9525" cap="flat" cmpd="sng" algn="ctr">
                      <a:solidFill>
                        <a:srgbClr val="838383"/>
                      </a:solidFill>
                      <a:prstDash val="solid"/>
                      <a:round/>
                      <a:headEnd type="none" w="med" len="med"/>
                      <a:tailEnd type="none" w="med" len="med"/>
                    </a:lnR>
                    <a:lnT w="9525" cap="flat" cmpd="sng" algn="ctr">
                      <a:solidFill>
                        <a:srgbClr val="838383"/>
                      </a:solidFill>
                      <a:prstDash val="solid"/>
                      <a:round/>
                      <a:headEnd type="none" w="med" len="med"/>
                      <a:tailEnd type="none" w="med" len="med"/>
                    </a:lnT>
                    <a:lnB w="9525" cap="flat" cmpd="sng" algn="ctr">
                      <a:solidFill>
                        <a:srgbClr val="838383"/>
                      </a:solidFill>
                      <a:prstDash val="solid"/>
                      <a:round/>
                      <a:headEnd type="none" w="med" len="med"/>
                      <a:tailEnd type="none" w="med" len="med"/>
                    </a:lnB>
                    <a:solidFill>
                      <a:srgbClr val="D3F5E2"/>
                    </a:solidFill>
                  </a:tcPr>
                </a:tc>
                <a:tc>
                  <a:txBody>
                    <a:bodyPr/>
                    <a:lstStyle/>
                    <a:p>
                      <a:pPr marL="0" marR="0" indent="0" algn="l" defTabSz="685800" rtl="0" eaLnBrk="1" fontAlgn="auto" latinLnBrk="0" hangingPunct="1">
                        <a:lnSpc>
                          <a:spcPct val="115000"/>
                        </a:lnSpc>
                        <a:spcBef>
                          <a:spcPts val="0"/>
                        </a:spcBef>
                        <a:spcAft>
                          <a:spcPts val="0"/>
                        </a:spcAft>
                        <a:buClrTx/>
                        <a:buSzTx/>
                        <a:buFontTx/>
                        <a:buNone/>
                        <a:tabLst/>
                        <a:defRPr/>
                      </a:pPr>
                      <a:r>
                        <a:rPr lang="ru-RU" sz="1000" dirty="0">
                          <a:latin typeface="+mn-lt"/>
                          <a:ea typeface="Calibri"/>
                          <a:cs typeface="Times New Roman" pitchFamily="18" charset="0"/>
                        </a:rPr>
                        <a:t>Указана с ошибками, указан адрес </a:t>
                      </a:r>
                      <a:r>
                        <a:rPr lang="ru-RU" sz="1000" dirty="0" err="1">
                          <a:latin typeface="+mn-lt"/>
                          <a:ea typeface="Calibri"/>
                          <a:cs typeface="Times New Roman" pitchFamily="18" charset="0"/>
                        </a:rPr>
                        <a:t>спецоператора</a:t>
                      </a:r>
                      <a:r>
                        <a:rPr lang="ru-RU" sz="1000" dirty="0">
                          <a:latin typeface="+mn-lt"/>
                          <a:ea typeface="Calibri"/>
                          <a:cs typeface="Times New Roman" pitchFamily="18" charset="0"/>
                        </a:rPr>
                        <a:t> или исполнителя, </a:t>
                      </a:r>
                      <a:br>
                        <a:rPr lang="ru-RU" sz="1000" dirty="0">
                          <a:latin typeface="+mn-lt"/>
                          <a:ea typeface="Calibri"/>
                          <a:cs typeface="Times New Roman" pitchFamily="18" charset="0"/>
                        </a:rPr>
                      </a:br>
                      <a:r>
                        <a:rPr lang="ru-RU" sz="1000" dirty="0">
                          <a:latin typeface="+mn-lt"/>
                          <a:ea typeface="Calibri"/>
                          <a:cs typeface="Times New Roman" pitchFamily="18" charset="0"/>
                        </a:rPr>
                        <a:t>который уже не работает в организации</a:t>
                      </a:r>
                    </a:p>
                  </a:txBody>
                  <a:tcPr marL="68580" marR="68580" marT="0" marB="0">
                    <a:lnL w="9525" cap="flat" cmpd="sng" algn="ctr">
                      <a:solidFill>
                        <a:srgbClr val="838383"/>
                      </a:solidFill>
                      <a:prstDash val="solid"/>
                      <a:round/>
                      <a:headEnd type="none" w="med" len="med"/>
                      <a:tailEnd type="none" w="med" len="med"/>
                    </a:lnL>
                    <a:lnR w="9525" cap="flat" cmpd="sng" algn="ctr">
                      <a:solidFill>
                        <a:srgbClr val="838383"/>
                      </a:solidFill>
                      <a:prstDash val="solid"/>
                      <a:round/>
                      <a:headEnd type="none" w="med" len="med"/>
                      <a:tailEnd type="none" w="med" len="med"/>
                    </a:lnR>
                    <a:lnT w="9525" cap="flat" cmpd="sng" algn="ctr">
                      <a:solidFill>
                        <a:srgbClr val="838383"/>
                      </a:solidFill>
                      <a:prstDash val="solid"/>
                      <a:round/>
                      <a:headEnd type="none" w="med" len="med"/>
                      <a:tailEnd type="none" w="med" len="med"/>
                    </a:lnT>
                    <a:lnB w="9525" cap="flat" cmpd="sng" algn="ctr">
                      <a:solidFill>
                        <a:srgbClr val="838383"/>
                      </a:solidFill>
                      <a:prstDash val="solid"/>
                      <a:round/>
                      <a:headEnd type="none" w="med" len="med"/>
                      <a:tailEnd type="none" w="med" len="med"/>
                    </a:lnB>
                    <a:solidFill>
                      <a:srgbClr val="FCDFD7"/>
                    </a:solidFill>
                  </a:tcPr>
                </a:tc>
                <a:extLst>
                  <a:ext uri="{0D108BD9-81ED-4DB2-BD59-A6C34878D82A}">
                    <a16:rowId xmlns="" xmlns:a16="http://schemas.microsoft.com/office/drawing/2014/main" val="10006"/>
                  </a:ext>
                </a:extLst>
              </a:tr>
            </a:tbl>
          </a:graphicData>
        </a:graphic>
      </p:graphicFrame>
      <p:sp>
        <p:nvSpPr>
          <p:cNvPr id="6" name="Прямоугольник 5"/>
          <p:cNvSpPr/>
          <p:nvPr/>
        </p:nvSpPr>
        <p:spPr>
          <a:xfrm>
            <a:off x="7500257" y="2623456"/>
            <a:ext cx="3254830" cy="1384995"/>
          </a:xfrm>
          <a:prstGeom prst="rect">
            <a:avLst/>
          </a:prstGeom>
        </p:spPr>
        <p:txBody>
          <a:bodyPr wrap="square">
            <a:spAutoFit/>
          </a:bodyPr>
          <a:lstStyle/>
          <a:p>
            <a:r>
              <a:rPr lang="ru-RU" sz="1200" b="1" dirty="0" smtClean="0">
                <a:solidFill>
                  <a:srgbClr val="E36846"/>
                </a:solidFill>
                <a:cs typeface="Times New Roman" pitchFamily="18" charset="0"/>
              </a:rPr>
              <a:t>Важно!</a:t>
            </a:r>
            <a:r>
              <a:rPr lang="ru-RU" sz="1200" dirty="0" smtClean="0">
                <a:solidFill>
                  <a:srgbClr val="E36846"/>
                </a:solidFill>
                <a:cs typeface="Times New Roman" pitchFamily="18" charset="0"/>
              </a:rPr>
              <a:t> </a:t>
            </a:r>
            <a:r>
              <a:rPr lang="ru-RU" sz="1200" dirty="0" smtClean="0">
                <a:solidFill>
                  <a:srgbClr val="363194"/>
                </a:solidFill>
                <a:cs typeface="Times New Roman" pitchFamily="18" charset="0"/>
              </a:rPr>
              <a:t>Указанные недочеты </a:t>
            </a:r>
            <a:br>
              <a:rPr lang="ru-RU" sz="1200" dirty="0" smtClean="0">
                <a:solidFill>
                  <a:srgbClr val="363194"/>
                </a:solidFill>
                <a:cs typeface="Times New Roman" pitchFamily="18" charset="0"/>
              </a:rPr>
            </a:br>
            <a:r>
              <a:rPr lang="ru-RU" sz="1200" dirty="0" smtClean="0">
                <a:solidFill>
                  <a:srgbClr val="363194"/>
                </a:solidFill>
                <a:cs typeface="Times New Roman" pitchFamily="18" charset="0"/>
              </a:rPr>
              <a:t>при заполнении титульного листа приводят к невозможности оперативно связаться с исполнителем при обнаружении ошибки и могут повлечь за собой </a:t>
            </a:r>
            <a:r>
              <a:rPr lang="ru-RU" sz="1200" b="1" dirty="0" smtClean="0">
                <a:solidFill>
                  <a:srgbClr val="E36846"/>
                </a:solidFill>
                <a:cs typeface="Times New Roman" pitchFamily="18" charset="0"/>
              </a:rPr>
              <a:t>принятие мер административного воздействия</a:t>
            </a:r>
            <a:endParaRPr lang="ru-RU" sz="1200" b="1" dirty="0">
              <a:solidFill>
                <a:srgbClr val="E36846"/>
              </a:solidFill>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29343" y="522514"/>
            <a:ext cx="9339943" cy="3016210"/>
          </a:xfrm>
          <a:prstGeom prst="rect">
            <a:avLst/>
          </a:prstGeom>
        </p:spPr>
        <p:txBody>
          <a:bodyPr wrap="square">
            <a:spAutoFit/>
          </a:bodyPr>
          <a:lstStyle/>
          <a:p>
            <a:r>
              <a:rPr lang="ru-RU" sz="1600" b="1" dirty="0" smtClean="0">
                <a:solidFill>
                  <a:srgbClr val="363194"/>
                </a:solidFill>
                <a:cs typeface="Times New Roman" pitchFamily="18" charset="0"/>
              </a:rPr>
              <a:t>Не включаются в состав основных фондов и не отражаются в форме:</a:t>
            </a:r>
          </a:p>
          <a:p>
            <a:endParaRPr lang="ru-RU" sz="1600" b="1" dirty="0" smtClean="0">
              <a:solidFill>
                <a:srgbClr val="363194"/>
              </a:solidFill>
              <a:cs typeface="Times New Roman" pitchFamily="18" charset="0"/>
            </a:endParaRPr>
          </a:p>
          <a:p>
            <a:pPr marL="285750" indent="-285750">
              <a:buFont typeface="Arial" panose="020B0604020202020204" pitchFamily="34" charset="0"/>
              <a:buChar char="•"/>
            </a:pPr>
            <a:endParaRPr lang="ru-RU" dirty="0" smtClean="0">
              <a:solidFill>
                <a:srgbClr val="002060"/>
              </a:solidFill>
              <a:cs typeface="Times New Roman" pitchFamily="18" charset="0"/>
            </a:endParaRPr>
          </a:p>
          <a:p>
            <a:pPr marL="285750" indent="-285750">
              <a:buFont typeface="Arial" panose="020B0604020202020204" pitchFamily="34" charset="0"/>
              <a:buChar char="•"/>
            </a:pPr>
            <a:r>
              <a:rPr lang="ru-RU" sz="1400" dirty="0" smtClean="0">
                <a:solidFill>
                  <a:srgbClr val="282A2E"/>
                </a:solidFill>
                <a:cs typeface="Times New Roman" pitchFamily="18" charset="0"/>
              </a:rPr>
              <a:t>объекты, учитываемые в бухгалтерском балансе в группе статей "Основные средства", статье "земельные участки и объекты природопользования"; в статистике они относятся </a:t>
            </a:r>
            <a:br>
              <a:rPr lang="ru-RU" sz="1400" dirty="0" smtClean="0">
                <a:solidFill>
                  <a:srgbClr val="282A2E"/>
                </a:solidFill>
                <a:cs typeface="Times New Roman" pitchFamily="18" charset="0"/>
              </a:rPr>
            </a:br>
            <a:r>
              <a:rPr lang="ru-RU" sz="1400" dirty="0" smtClean="0">
                <a:solidFill>
                  <a:srgbClr val="282A2E"/>
                </a:solidFill>
                <a:cs typeface="Times New Roman" pitchFamily="18" charset="0"/>
              </a:rPr>
              <a:t>к </a:t>
            </a:r>
            <a:r>
              <a:rPr lang="ru-RU" sz="1400" dirty="0" err="1" smtClean="0">
                <a:solidFill>
                  <a:srgbClr val="282A2E"/>
                </a:solidFill>
                <a:cs typeface="Times New Roman" pitchFamily="18" charset="0"/>
              </a:rPr>
              <a:t>непроизведенным</a:t>
            </a:r>
            <a:r>
              <a:rPr lang="ru-RU" sz="1400" dirty="0" smtClean="0">
                <a:solidFill>
                  <a:srgbClr val="282A2E"/>
                </a:solidFill>
                <a:cs typeface="Times New Roman" pitchFamily="18" charset="0"/>
              </a:rPr>
              <a:t> активам;</a:t>
            </a:r>
          </a:p>
          <a:p>
            <a:pPr marL="285750" indent="-285750">
              <a:buFont typeface="Arial" panose="020B0604020202020204" pitchFamily="34" charset="0"/>
              <a:buChar char="•"/>
            </a:pPr>
            <a:r>
              <a:rPr lang="ru-RU" sz="1400" dirty="0" smtClean="0">
                <a:solidFill>
                  <a:srgbClr val="282A2E"/>
                </a:solidFill>
                <a:cs typeface="Times New Roman" pitchFamily="18" charset="0"/>
              </a:rPr>
              <a:t>нематериальные </a:t>
            </a:r>
            <a:r>
              <a:rPr lang="ru-RU" sz="1400" dirty="0" err="1" smtClean="0">
                <a:solidFill>
                  <a:srgbClr val="282A2E"/>
                </a:solidFill>
                <a:cs typeface="Times New Roman" pitchFamily="18" charset="0"/>
              </a:rPr>
              <a:t>непроизведенные</a:t>
            </a:r>
            <a:r>
              <a:rPr lang="ru-RU" sz="1400" dirty="0" smtClean="0">
                <a:solidFill>
                  <a:srgbClr val="282A2E"/>
                </a:solidFill>
                <a:cs typeface="Times New Roman" pitchFamily="18" charset="0"/>
              </a:rPr>
              <a:t> активы: обращающиеся контракты, договора аренды </a:t>
            </a:r>
            <a:br>
              <a:rPr lang="ru-RU" sz="1400" dirty="0" smtClean="0">
                <a:solidFill>
                  <a:srgbClr val="282A2E"/>
                </a:solidFill>
                <a:cs typeface="Times New Roman" pitchFamily="18" charset="0"/>
              </a:rPr>
            </a:br>
            <a:r>
              <a:rPr lang="ru-RU" sz="1400" dirty="0" smtClean="0">
                <a:solidFill>
                  <a:srgbClr val="282A2E"/>
                </a:solidFill>
                <a:cs typeface="Times New Roman" pitchFamily="18" charset="0"/>
              </a:rPr>
              <a:t>и лицензии, а также маркетинговые активы (в том числе "торговые знаки") и </a:t>
            </a:r>
            <a:r>
              <a:rPr lang="ru-RU" sz="1400" dirty="0" err="1" smtClean="0">
                <a:solidFill>
                  <a:srgbClr val="282A2E"/>
                </a:solidFill>
                <a:cs typeface="Times New Roman" pitchFamily="18" charset="0"/>
              </a:rPr>
              <a:t>гудвилл</a:t>
            </a:r>
            <a:r>
              <a:rPr lang="ru-RU" sz="1400" dirty="0" smtClean="0">
                <a:solidFill>
                  <a:srgbClr val="282A2E"/>
                </a:solidFill>
                <a:cs typeface="Times New Roman" pitchFamily="18" charset="0"/>
              </a:rPr>
              <a:t> </a:t>
            </a:r>
            <a:br>
              <a:rPr lang="ru-RU" sz="1400" dirty="0" smtClean="0">
                <a:solidFill>
                  <a:srgbClr val="282A2E"/>
                </a:solidFill>
                <a:cs typeface="Times New Roman" pitchFamily="18" charset="0"/>
              </a:rPr>
            </a:br>
            <a:r>
              <a:rPr lang="ru-RU" sz="1400" dirty="0" smtClean="0">
                <a:solidFill>
                  <a:srgbClr val="282A2E"/>
                </a:solidFill>
                <a:cs typeface="Times New Roman" pitchFamily="18" charset="0"/>
              </a:rPr>
              <a:t>(деловая репутация организаций);</a:t>
            </a:r>
          </a:p>
          <a:p>
            <a:pPr marL="285750" indent="-285750">
              <a:buFont typeface="Arial" panose="020B0604020202020204" pitchFamily="34" charset="0"/>
              <a:buChar char="•"/>
            </a:pPr>
            <a:r>
              <a:rPr lang="ru-RU" sz="1400" dirty="0" smtClean="0">
                <a:solidFill>
                  <a:srgbClr val="282A2E"/>
                </a:solidFill>
                <a:cs typeface="Times New Roman" pitchFamily="18" charset="0"/>
              </a:rPr>
              <a:t>драгоценности, ювелирные изделия, произведения искусства; в статистике они относятся </a:t>
            </a:r>
            <a:br>
              <a:rPr lang="ru-RU" sz="1400" dirty="0" smtClean="0">
                <a:solidFill>
                  <a:srgbClr val="282A2E"/>
                </a:solidFill>
                <a:cs typeface="Times New Roman" pitchFamily="18" charset="0"/>
              </a:rPr>
            </a:br>
            <a:r>
              <a:rPr lang="ru-RU" sz="1400" dirty="0" smtClean="0">
                <a:solidFill>
                  <a:srgbClr val="282A2E"/>
                </a:solidFill>
                <a:cs typeface="Times New Roman" pitchFamily="18" charset="0"/>
              </a:rPr>
              <a:t>к ценностям;</a:t>
            </a:r>
          </a:p>
          <a:p>
            <a:pPr marL="285750" indent="-285750">
              <a:buFont typeface="Arial" panose="020B0604020202020204" pitchFamily="34" charset="0"/>
              <a:buChar char="•"/>
            </a:pPr>
            <a:r>
              <a:rPr lang="ru-RU" sz="1400" dirty="0" smtClean="0">
                <a:solidFill>
                  <a:srgbClr val="282A2E"/>
                </a:solidFill>
                <a:cs typeface="Times New Roman" pitchFamily="18" charset="0"/>
              </a:rPr>
              <a:t>активы, отвечающие определению основных фондов, но имеющие стоимость не более 100000 рублей за единицу.</a:t>
            </a:r>
            <a:endParaRPr lang="ru-RU" sz="1400" dirty="0">
              <a:solidFill>
                <a:srgbClr val="282A2E"/>
              </a:solidFill>
              <a:cs typeface="Times New Roman" pitchFamily="18" charset="0"/>
            </a:endParaRPr>
          </a:p>
        </p:txBody>
      </p:sp>
      <p:sp>
        <p:nvSpPr>
          <p:cNvPr id="8" name="Прямоугольник: скругленные углы 5">
            <a:extLst>
              <a:ext uri="{FF2B5EF4-FFF2-40B4-BE49-F238E27FC236}">
                <a16:creationId xmlns="" xmlns:a16="http://schemas.microsoft.com/office/drawing/2014/main" id="{278EDDC6-2CB2-4340-8C87-B7FCF3E8139C}"/>
              </a:ext>
            </a:extLst>
          </p:cNvPr>
          <p:cNvSpPr/>
          <p:nvPr/>
        </p:nvSpPr>
        <p:spPr>
          <a:xfrm>
            <a:off x="1034143" y="4005942"/>
            <a:ext cx="9274628" cy="1545771"/>
          </a:xfrm>
          <a:prstGeom prst="roundRect">
            <a:avLst>
              <a:gd name="adj" fmla="val 5487"/>
            </a:avLst>
          </a:prstGeom>
          <a:solidFill>
            <a:srgbClr val="CFE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just"/>
            <a:r>
              <a:rPr lang="ru-RU" sz="1400" b="1" dirty="0" smtClean="0">
                <a:solidFill>
                  <a:srgbClr val="282A2E"/>
                </a:solidFill>
                <a:cs typeface="Times New Roman" panose="02020603050405020304" pitchFamily="18" charset="0"/>
              </a:rPr>
              <a:t>Таким образом, в форме № 11 (краткая) за 2023 отчетный год организация отражает только данные об основных средствах, имеющих стоимость свыше 100 000 рублей за единицу по состоянию на конец года. Данные об основных средствах, имеющих стоимость ниже указанного стоимостного лимита, в форме не отражаются ни в наличии на начало года, ни в движении в течение года.</a:t>
            </a:r>
            <a:endParaRPr lang="ru-RU" sz="1400" b="1" dirty="0">
              <a:solidFill>
                <a:srgbClr val="282A2E"/>
              </a:solidFill>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Титульный слайд">
  <a:themeElements>
    <a:clrScheme name="Другая 1">
      <a:dk1>
        <a:srgbClr val="282A2E"/>
      </a:dk1>
      <a:lt1>
        <a:srgbClr val="FFFFFF"/>
      </a:lt1>
      <a:dk2>
        <a:srgbClr val="838383"/>
      </a:dk2>
      <a:lt2>
        <a:srgbClr val="BFBFBF"/>
      </a:lt2>
      <a:accent1>
        <a:srgbClr val="363194"/>
      </a:accent1>
      <a:accent2>
        <a:srgbClr val="E36846"/>
      </a:accent2>
      <a:accent3>
        <a:srgbClr val="346FC2"/>
      </a:accent3>
      <a:accent4>
        <a:srgbClr val="46AA98"/>
      </a:accent4>
      <a:accent5>
        <a:srgbClr val="7DBBFC"/>
      </a:accent5>
      <a:accent6>
        <a:srgbClr val="FFA970"/>
      </a:accent6>
      <a:hlink>
        <a:srgbClr val="7DBBFC"/>
      </a:hlink>
      <a:folHlink>
        <a:srgbClr val="838383"/>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Слайд &quot;Содержание&quot;">
  <a:themeElements>
    <a:clrScheme name="Другая 1">
      <a:dk1>
        <a:srgbClr val="282A2E"/>
      </a:dk1>
      <a:lt1>
        <a:srgbClr val="FFFFFF"/>
      </a:lt1>
      <a:dk2>
        <a:srgbClr val="838383"/>
      </a:dk2>
      <a:lt2>
        <a:srgbClr val="BFBFBF"/>
      </a:lt2>
      <a:accent1>
        <a:srgbClr val="363194"/>
      </a:accent1>
      <a:accent2>
        <a:srgbClr val="E36846"/>
      </a:accent2>
      <a:accent3>
        <a:srgbClr val="346FC2"/>
      </a:accent3>
      <a:accent4>
        <a:srgbClr val="46AA98"/>
      </a:accent4>
      <a:accent5>
        <a:srgbClr val="7DBBFC"/>
      </a:accent5>
      <a:accent6>
        <a:srgbClr val="FFA970"/>
      </a:accent6>
      <a:hlink>
        <a:srgbClr val="7DBBFC"/>
      </a:hlink>
      <a:folHlink>
        <a:srgbClr val="838383"/>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Слайды &quot;Раздел&quot;">
  <a:themeElements>
    <a:clrScheme name="Другая 1">
      <a:dk1>
        <a:srgbClr val="282A2E"/>
      </a:dk1>
      <a:lt1>
        <a:srgbClr val="FFFFFF"/>
      </a:lt1>
      <a:dk2>
        <a:srgbClr val="838383"/>
      </a:dk2>
      <a:lt2>
        <a:srgbClr val="BFBFBF"/>
      </a:lt2>
      <a:accent1>
        <a:srgbClr val="363194"/>
      </a:accent1>
      <a:accent2>
        <a:srgbClr val="E36846"/>
      </a:accent2>
      <a:accent3>
        <a:srgbClr val="346FC2"/>
      </a:accent3>
      <a:accent4>
        <a:srgbClr val="46AA98"/>
      </a:accent4>
      <a:accent5>
        <a:srgbClr val="7DBBFC"/>
      </a:accent5>
      <a:accent6>
        <a:srgbClr val="FFA970"/>
      </a:accent6>
      <a:hlink>
        <a:srgbClr val="7DBBFC"/>
      </a:hlink>
      <a:folHlink>
        <a:srgbClr val="838383"/>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Информационные слайды">
  <a:themeElements>
    <a:clrScheme name="Другая 1">
      <a:dk1>
        <a:srgbClr val="282A2E"/>
      </a:dk1>
      <a:lt1>
        <a:srgbClr val="FFFFFF"/>
      </a:lt1>
      <a:dk2>
        <a:srgbClr val="838383"/>
      </a:dk2>
      <a:lt2>
        <a:srgbClr val="BFBFBF"/>
      </a:lt2>
      <a:accent1>
        <a:srgbClr val="363194"/>
      </a:accent1>
      <a:accent2>
        <a:srgbClr val="E36846"/>
      </a:accent2>
      <a:accent3>
        <a:srgbClr val="346FC2"/>
      </a:accent3>
      <a:accent4>
        <a:srgbClr val="46AA98"/>
      </a:accent4>
      <a:accent5>
        <a:srgbClr val="7DBBFC"/>
      </a:accent5>
      <a:accent6>
        <a:srgbClr val="FFA970"/>
      </a:accent6>
      <a:hlink>
        <a:srgbClr val="7DBBFC"/>
      </a:hlink>
      <a:folHlink>
        <a:srgbClr val="838383"/>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Пустой слайд">
  <a:themeElements>
    <a:clrScheme name="Другая 1">
      <a:dk1>
        <a:srgbClr val="282A2E"/>
      </a:dk1>
      <a:lt1>
        <a:srgbClr val="FFFFFF"/>
      </a:lt1>
      <a:dk2>
        <a:srgbClr val="838383"/>
      </a:dk2>
      <a:lt2>
        <a:srgbClr val="BFBFBF"/>
      </a:lt2>
      <a:accent1>
        <a:srgbClr val="363194"/>
      </a:accent1>
      <a:accent2>
        <a:srgbClr val="E36846"/>
      </a:accent2>
      <a:accent3>
        <a:srgbClr val="346FC2"/>
      </a:accent3>
      <a:accent4>
        <a:srgbClr val="46AA98"/>
      </a:accent4>
      <a:accent5>
        <a:srgbClr val="7DBBFC"/>
      </a:accent5>
      <a:accent6>
        <a:srgbClr val="FFA970"/>
      </a:accent6>
      <a:hlink>
        <a:srgbClr val="7DBBFC"/>
      </a:hlink>
      <a:folHlink>
        <a:srgbClr val="838383"/>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913</TotalTime>
  <Words>4469</Words>
  <Application>Microsoft Office PowerPoint</Application>
  <PresentationFormat>Произвольный</PresentationFormat>
  <Paragraphs>399</Paragraphs>
  <Slides>30</Slides>
  <Notes>1</Notes>
  <HiddenSlides>0</HiddenSlides>
  <MMClips>0</MMClips>
  <ScaleCrop>false</ScaleCrop>
  <HeadingPairs>
    <vt:vector size="4" baseType="variant">
      <vt:variant>
        <vt:lpstr>Тема</vt:lpstr>
      </vt:variant>
      <vt:variant>
        <vt:i4>5</vt:i4>
      </vt:variant>
      <vt:variant>
        <vt:lpstr>Заголовки слайдов</vt:lpstr>
      </vt:variant>
      <vt:variant>
        <vt:i4>30</vt:i4>
      </vt:variant>
    </vt:vector>
  </HeadingPairs>
  <TitlesOfParts>
    <vt:vector size="35" baseType="lpstr">
      <vt:lpstr>Титульный слайд</vt:lpstr>
      <vt:lpstr>Слайд "Содержание"</vt:lpstr>
      <vt:lpstr>Слайды "Раздел"</vt:lpstr>
      <vt:lpstr>Информационные слайды</vt:lpstr>
      <vt:lpstr>Пустой слайд</vt:lpstr>
      <vt:lpstr>Об особенностях заполнения формы № 11 (краткая) «Сведения о наличии и движении основных фондов (средств) некоммерческих организаций» за 2023 год  </vt:lpstr>
      <vt:lpstr>Слайд 2</vt:lpstr>
      <vt:lpstr>1</vt:lpstr>
      <vt:lpstr>Слайд 4</vt:lpstr>
      <vt:lpstr>Слайд 5</vt:lpstr>
      <vt:lpstr>Слайд 6</vt:lpstr>
      <vt:lpstr>2</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3</vt:lpstr>
      <vt:lpstr>Слайд 26</vt:lpstr>
      <vt:lpstr>Слайд 27</vt:lpstr>
      <vt:lpstr>Слайд 28</vt:lpstr>
      <vt:lpstr>Слайд 29</vt:lpstr>
      <vt:lpstr>Слайд 30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Шаблон презентации</dc:title>
  <dc:creator>Токарева Екатерина Дмитриевна</dc:creator>
  <cp:lastModifiedBy>P61_SirotkinaMV</cp:lastModifiedBy>
  <cp:revision>104</cp:revision>
  <dcterms:created xsi:type="dcterms:W3CDTF">2023-12-06T11:24:07Z</dcterms:created>
  <dcterms:modified xsi:type="dcterms:W3CDTF">2024-02-15T14:20:17Z</dcterms:modified>
</cp:coreProperties>
</file>